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314" r:id="rId7"/>
    <p:sldId id="315" r:id="rId8"/>
    <p:sldId id="316" r:id="rId9"/>
    <p:sldId id="350" r:id="rId10"/>
    <p:sldId id="349" r:id="rId11"/>
    <p:sldId id="351" r:id="rId12"/>
    <p:sldId id="352" r:id="rId13"/>
    <p:sldId id="353" r:id="rId14"/>
    <p:sldId id="354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6" r:id="rId24"/>
    <p:sldId id="367" r:id="rId25"/>
    <p:sldId id="370" r:id="rId26"/>
    <p:sldId id="371" r:id="rId27"/>
    <p:sldId id="368" r:id="rId28"/>
    <p:sldId id="369" r:id="rId29"/>
    <p:sldId id="375" r:id="rId30"/>
    <p:sldId id="376" r:id="rId31"/>
    <p:sldId id="378" r:id="rId32"/>
    <p:sldId id="379" r:id="rId33"/>
    <p:sldId id="380" r:id="rId34"/>
    <p:sldId id="290" r:id="rId35"/>
  </p:sldIdLst>
  <p:sldSz cx="9144000" cy="5143500" type="screen16x9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3" autoAdjust="0"/>
    <p:restoredTop sz="94660"/>
  </p:normalViewPr>
  <p:slideViewPr>
    <p:cSldViewPr>
      <p:cViewPr varScale="1">
        <p:scale>
          <a:sx n="96" d="100"/>
          <a:sy n="96" d="100"/>
        </p:scale>
        <p:origin x="948" y="78"/>
      </p:cViewPr>
      <p:guideLst>
        <p:guide orient="horz" pos="1492"/>
        <p:guide pos="2856"/>
        <p:guide pos="204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9E6E0-B6A7-482D-B858-449A9DF7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CCA46-4AFA-426D-9D01-40853CD212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更多精美模板请访问卡卡办公网：</a:t>
            </a:r>
            <a:r>
              <a:rPr lang="en-US" altLang="zh-CN" smtClean="0"/>
              <a:t>https://www.kakappt.com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更多精美模板请访问卡卡办公网：</a:t>
            </a:r>
            <a:r>
              <a:rPr lang="en-US" altLang="zh-CN" smtClean="0"/>
              <a:t>https://www.kakappt.com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34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37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akappt.com_bq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0"/>
            <a:ext cx="3907155" cy="5143500"/>
            <a:chOff x="0" y="0"/>
            <a:chExt cx="6153" cy="10786"/>
          </a:xfrm>
        </p:grpSpPr>
        <p:sp>
          <p:nvSpPr>
            <p:cNvPr id="13" name="任意多边形 12"/>
            <p:cNvSpPr/>
            <p:nvPr userDrawn="1"/>
          </p:nvSpPr>
          <p:spPr>
            <a:xfrm>
              <a:off x="189" y="0"/>
              <a:ext cx="5964" cy="10786"/>
            </a:xfrm>
            <a:custGeom>
              <a:avLst/>
              <a:gdLst>
                <a:gd name="connsiteX0" fmla="*/ 0 w 9144000"/>
                <a:gd name="connsiteY0" fmla="*/ 0 h 123468"/>
                <a:gd name="connsiteX1" fmla="*/ 2286000 w 9144000"/>
                <a:gd name="connsiteY1" fmla="*/ 0 h 123468"/>
                <a:gd name="connsiteX2" fmla="*/ 4572000 w 9144000"/>
                <a:gd name="connsiteY2" fmla="*/ 0 h 123468"/>
                <a:gd name="connsiteX3" fmla="*/ 6858000 w 9144000"/>
                <a:gd name="connsiteY3" fmla="*/ 0 h 123468"/>
                <a:gd name="connsiteX4" fmla="*/ 9144000 w 9144000"/>
                <a:gd name="connsiteY4" fmla="*/ 0 h 123468"/>
                <a:gd name="connsiteX5" fmla="*/ 9144000 w 9144000"/>
                <a:gd name="connsiteY5" fmla="*/ 123468 h 123468"/>
                <a:gd name="connsiteX6" fmla="*/ 6858000 w 9144000"/>
                <a:gd name="connsiteY6" fmla="*/ 123468 h 123468"/>
                <a:gd name="connsiteX7" fmla="*/ 4572000 w 9144000"/>
                <a:gd name="connsiteY7" fmla="*/ 123468 h 123468"/>
                <a:gd name="connsiteX8" fmla="*/ 2286000 w 9144000"/>
                <a:gd name="connsiteY8" fmla="*/ 123468 h 123468"/>
                <a:gd name="connsiteX9" fmla="*/ 0 w 9144000"/>
                <a:gd name="connsiteY9" fmla="*/ 123468 h 12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123468">
                  <a:moveTo>
                    <a:pt x="0" y="0"/>
                  </a:moveTo>
                  <a:lnTo>
                    <a:pt x="2286000" y="0"/>
                  </a:lnTo>
                  <a:lnTo>
                    <a:pt x="4572000" y="0"/>
                  </a:lnTo>
                  <a:lnTo>
                    <a:pt x="6858000" y="0"/>
                  </a:lnTo>
                  <a:lnTo>
                    <a:pt x="9144000" y="0"/>
                  </a:lnTo>
                  <a:lnTo>
                    <a:pt x="9144000" y="123468"/>
                  </a:lnTo>
                  <a:lnTo>
                    <a:pt x="6858000" y="123468"/>
                  </a:lnTo>
                  <a:lnTo>
                    <a:pt x="4572000" y="123468"/>
                  </a:lnTo>
                  <a:lnTo>
                    <a:pt x="2286000" y="123468"/>
                  </a:lnTo>
                  <a:lnTo>
                    <a:pt x="0" y="12346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 userDrawn="1"/>
          </p:nvSpPr>
          <p:spPr>
            <a:xfrm>
              <a:off x="0" y="0"/>
              <a:ext cx="6026" cy="10786"/>
            </a:xfrm>
            <a:custGeom>
              <a:avLst/>
              <a:gdLst>
                <a:gd name="connsiteX0" fmla="*/ 0 w 9144000"/>
                <a:gd name="connsiteY0" fmla="*/ 0 h 123468"/>
                <a:gd name="connsiteX1" fmla="*/ 2286000 w 9144000"/>
                <a:gd name="connsiteY1" fmla="*/ 0 h 123468"/>
                <a:gd name="connsiteX2" fmla="*/ 4572000 w 9144000"/>
                <a:gd name="connsiteY2" fmla="*/ 0 h 123468"/>
                <a:gd name="connsiteX3" fmla="*/ 6858000 w 9144000"/>
                <a:gd name="connsiteY3" fmla="*/ 0 h 123468"/>
                <a:gd name="connsiteX4" fmla="*/ 9144000 w 9144000"/>
                <a:gd name="connsiteY4" fmla="*/ 0 h 123468"/>
                <a:gd name="connsiteX5" fmla="*/ 9144000 w 9144000"/>
                <a:gd name="connsiteY5" fmla="*/ 123468 h 123468"/>
                <a:gd name="connsiteX6" fmla="*/ 6858000 w 9144000"/>
                <a:gd name="connsiteY6" fmla="*/ 123468 h 123468"/>
                <a:gd name="connsiteX7" fmla="*/ 4572000 w 9144000"/>
                <a:gd name="connsiteY7" fmla="*/ 123468 h 123468"/>
                <a:gd name="connsiteX8" fmla="*/ 2286000 w 9144000"/>
                <a:gd name="connsiteY8" fmla="*/ 123468 h 123468"/>
                <a:gd name="connsiteX9" fmla="*/ 0 w 9144000"/>
                <a:gd name="connsiteY9" fmla="*/ 123468 h 12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123468">
                  <a:moveTo>
                    <a:pt x="0" y="0"/>
                  </a:moveTo>
                  <a:lnTo>
                    <a:pt x="2286000" y="0"/>
                  </a:lnTo>
                  <a:lnTo>
                    <a:pt x="4572000" y="0"/>
                  </a:lnTo>
                  <a:lnTo>
                    <a:pt x="6858000" y="0"/>
                  </a:lnTo>
                  <a:lnTo>
                    <a:pt x="9144000" y="0"/>
                  </a:lnTo>
                  <a:lnTo>
                    <a:pt x="9144000" y="123468"/>
                  </a:lnTo>
                  <a:lnTo>
                    <a:pt x="6858000" y="123468"/>
                  </a:lnTo>
                  <a:lnTo>
                    <a:pt x="4572000" y="123468"/>
                  </a:lnTo>
                  <a:lnTo>
                    <a:pt x="2286000" y="123468"/>
                  </a:lnTo>
                  <a:lnTo>
                    <a:pt x="0" y="12346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214213" y="2245043"/>
            <a:ext cx="3424555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4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 userDrawn="1"/>
        </p:nvGrpSpPr>
        <p:grpSpPr>
          <a:xfrm>
            <a:off x="1266882" y="885713"/>
            <a:ext cx="1319218" cy="1316895"/>
            <a:chOff x="539750" y="268288"/>
            <a:chExt cx="901700" cy="900112"/>
          </a:xfrm>
          <a:solidFill>
            <a:schemeClr val="bg1"/>
          </a:solidFill>
        </p:grpSpPr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731838" y="434975"/>
              <a:ext cx="468313" cy="563562"/>
            </a:xfrm>
            <a:custGeom>
              <a:avLst/>
              <a:gdLst>
                <a:gd name="T0" fmla="*/ 4886 w 8532"/>
                <a:gd name="T1" fmla="*/ 1604 h 10300"/>
                <a:gd name="T2" fmla="*/ 7535 w 8532"/>
                <a:gd name="T3" fmla="*/ 1571 h 10300"/>
                <a:gd name="T4" fmla="*/ 8532 w 8532"/>
                <a:gd name="T5" fmla="*/ 2101 h 10300"/>
                <a:gd name="T6" fmla="*/ 6637 w 8532"/>
                <a:gd name="T7" fmla="*/ 2380 h 10300"/>
                <a:gd name="T8" fmla="*/ 4935 w 8532"/>
                <a:gd name="T9" fmla="*/ 2836 h 10300"/>
                <a:gd name="T10" fmla="*/ 5224 w 8532"/>
                <a:gd name="T11" fmla="*/ 3345 h 10300"/>
                <a:gd name="T12" fmla="*/ 6924 w 8532"/>
                <a:gd name="T13" fmla="*/ 2553 h 10300"/>
                <a:gd name="T14" fmla="*/ 8465 w 8532"/>
                <a:gd name="T15" fmla="*/ 3192 h 10300"/>
                <a:gd name="T16" fmla="*/ 6471 w 8532"/>
                <a:gd name="T17" fmla="*/ 4088 h 10300"/>
                <a:gd name="T18" fmla="*/ 5136 w 8532"/>
                <a:gd name="T19" fmla="*/ 3744 h 10300"/>
                <a:gd name="T20" fmla="*/ 4906 w 8532"/>
                <a:gd name="T21" fmla="*/ 4385 h 10300"/>
                <a:gd name="T22" fmla="*/ 4369 w 8532"/>
                <a:gd name="T23" fmla="*/ 6764 h 10300"/>
                <a:gd name="T24" fmla="*/ 4639 w 8532"/>
                <a:gd name="T25" fmla="*/ 9623 h 10300"/>
                <a:gd name="T26" fmla="*/ 4275 w 8532"/>
                <a:gd name="T27" fmla="*/ 10216 h 10300"/>
                <a:gd name="T28" fmla="*/ 3728 w 8532"/>
                <a:gd name="T29" fmla="*/ 8351 h 10300"/>
                <a:gd name="T30" fmla="*/ 926 w 8532"/>
                <a:gd name="T31" fmla="*/ 7693 h 10300"/>
                <a:gd name="T32" fmla="*/ 12 w 8532"/>
                <a:gd name="T33" fmla="*/ 7527 h 10300"/>
                <a:gd name="T34" fmla="*/ 962 w 8532"/>
                <a:gd name="T35" fmla="*/ 6738 h 10300"/>
                <a:gd name="T36" fmla="*/ 3807 w 8532"/>
                <a:gd name="T37" fmla="*/ 5436 h 10300"/>
                <a:gd name="T38" fmla="*/ 4162 w 8532"/>
                <a:gd name="T39" fmla="*/ 3843 h 10300"/>
                <a:gd name="T40" fmla="*/ 3417 w 8532"/>
                <a:gd name="T41" fmla="*/ 5033 h 10300"/>
                <a:gd name="T42" fmla="*/ 3266 w 8532"/>
                <a:gd name="T43" fmla="*/ 5868 h 10300"/>
                <a:gd name="T44" fmla="*/ 1902 w 8532"/>
                <a:gd name="T45" fmla="*/ 6431 h 10300"/>
                <a:gd name="T46" fmla="*/ 238 w 8532"/>
                <a:gd name="T47" fmla="*/ 5690 h 10300"/>
                <a:gd name="T48" fmla="*/ 122 w 8532"/>
                <a:gd name="T49" fmla="*/ 3527 h 10300"/>
                <a:gd name="T50" fmla="*/ 1562 w 8532"/>
                <a:gd name="T51" fmla="*/ 2276 h 10300"/>
                <a:gd name="T52" fmla="*/ 3129 w 8532"/>
                <a:gd name="T53" fmla="*/ 2796 h 10300"/>
                <a:gd name="T54" fmla="*/ 3350 w 8532"/>
                <a:gd name="T55" fmla="*/ 3627 h 10300"/>
                <a:gd name="T56" fmla="*/ 4281 w 8532"/>
                <a:gd name="T57" fmla="*/ 2433 h 10300"/>
                <a:gd name="T58" fmla="*/ 3612 w 8532"/>
                <a:gd name="T59" fmla="*/ 2584 h 10300"/>
                <a:gd name="T60" fmla="*/ 3671 w 8532"/>
                <a:gd name="T61" fmla="*/ 1844 h 10300"/>
                <a:gd name="T62" fmla="*/ 4548 w 8532"/>
                <a:gd name="T63" fmla="*/ 212 h 10300"/>
                <a:gd name="T64" fmla="*/ 2383 w 8532"/>
                <a:gd name="T65" fmla="*/ 3557 h 10300"/>
                <a:gd name="T66" fmla="*/ 1446 w 8532"/>
                <a:gd name="T67" fmla="*/ 4033 h 10300"/>
                <a:gd name="T68" fmla="*/ 827 w 8532"/>
                <a:gd name="T69" fmla="*/ 3875 h 10300"/>
                <a:gd name="T70" fmla="*/ 1912 w 8532"/>
                <a:gd name="T71" fmla="*/ 3200 h 10300"/>
                <a:gd name="T72" fmla="*/ 6276 w 8532"/>
                <a:gd name="T73" fmla="*/ 3485 h 10300"/>
                <a:gd name="T74" fmla="*/ 6351 w 8532"/>
                <a:gd name="T75" fmla="*/ 3283 h 10300"/>
                <a:gd name="T76" fmla="*/ 8418 w 8532"/>
                <a:gd name="T77" fmla="*/ 4647 h 10300"/>
                <a:gd name="T78" fmla="*/ 7615 w 8532"/>
                <a:gd name="T79" fmla="*/ 5623 h 10300"/>
                <a:gd name="T80" fmla="*/ 5081 w 8532"/>
                <a:gd name="T81" fmla="*/ 5104 h 10300"/>
                <a:gd name="T82" fmla="*/ 5658 w 8532"/>
                <a:gd name="T83" fmla="*/ 4358 h 10300"/>
                <a:gd name="T84" fmla="*/ 7308 w 8532"/>
                <a:gd name="T85" fmla="*/ 4234 h 10300"/>
                <a:gd name="T86" fmla="*/ 2357 w 8532"/>
                <a:gd name="T87" fmla="*/ 5488 h 10300"/>
                <a:gd name="T88" fmla="*/ 1038 w 8532"/>
                <a:gd name="T89" fmla="*/ 5180 h 10300"/>
                <a:gd name="T90" fmla="*/ 7625 w 8532"/>
                <a:gd name="T91" fmla="*/ 4946 h 10300"/>
                <a:gd name="T92" fmla="*/ 6523 w 8532"/>
                <a:gd name="T93" fmla="*/ 4895 h 10300"/>
                <a:gd name="T94" fmla="*/ 8410 w 8532"/>
                <a:gd name="T95" fmla="*/ 6329 h 10300"/>
                <a:gd name="T96" fmla="*/ 7430 w 8532"/>
                <a:gd name="T97" fmla="*/ 8008 h 10300"/>
                <a:gd name="T98" fmla="*/ 7373 w 8532"/>
                <a:gd name="T99" fmla="*/ 9235 h 10300"/>
                <a:gd name="T100" fmla="*/ 6522 w 8532"/>
                <a:gd name="T101" fmla="*/ 8906 h 10300"/>
                <a:gd name="T102" fmla="*/ 4752 w 8532"/>
                <a:gd name="T103" fmla="*/ 8731 h 10300"/>
                <a:gd name="T104" fmla="*/ 4971 w 8532"/>
                <a:gd name="T105" fmla="*/ 8126 h 10300"/>
                <a:gd name="T106" fmla="*/ 6110 w 8532"/>
                <a:gd name="T107" fmla="*/ 7549 h 10300"/>
                <a:gd name="T108" fmla="*/ 5312 w 8532"/>
                <a:gd name="T109" fmla="*/ 7548 h 10300"/>
                <a:gd name="T110" fmla="*/ 4756 w 8532"/>
                <a:gd name="T111" fmla="*/ 7318 h 10300"/>
                <a:gd name="T112" fmla="*/ 6181 w 8532"/>
                <a:gd name="T113" fmla="*/ 6730 h 10300"/>
                <a:gd name="T114" fmla="*/ 5334 w 8532"/>
                <a:gd name="T115" fmla="*/ 6471 h 10300"/>
                <a:gd name="T116" fmla="*/ 5758 w 8532"/>
                <a:gd name="T117" fmla="*/ 5944 h 10300"/>
                <a:gd name="T118" fmla="*/ 7027 w 8532"/>
                <a:gd name="T119" fmla="*/ 6388 h 10300"/>
                <a:gd name="T120" fmla="*/ 7738 w 8532"/>
                <a:gd name="T121" fmla="*/ 6120 h 10300"/>
                <a:gd name="T122" fmla="*/ 7527 w 8532"/>
                <a:gd name="T123" fmla="*/ 7210 h 10300"/>
                <a:gd name="T124" fmla="*/ 6926 w 8532"/>
                <a:gd name="T125" fmla="*/ 7172 h 10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2" h="10300">
                  <a:moveTo>
                    <a:pt x="5078" y="152"/>
                  </a:moveTo>
                  <a:lnTo>
                    <a:pt x="5072" y="186"/>
                  </a:lnTo>
                  <a:lnTo>
                    <a:pt x="5067" y="221"/>
                  </a:lnTo>
                  <a:lnTo>
                    <a:pt x="5062" y="256"/>
                  </a:lnTo>
                  <a:lnTo>
                    <a:pt x="5058" y="291"/>
                  </a:lnTo>
                  <a:lnTo>
                    <a:pt x="5051" y="363"/>
                  </a:lnTo>
                  <a:lnTo>
                    <a:pt x="5045" y="433"/>
                  </a:lnTo>
                  <a:lnTo>
                    <a:pt x="5041" y="506"/>
                  </a:lnTo>
                  <a:lnTo>
                    <a:pt x="5037" y="578"/>
                  </a:lnTo>
                  <a:lnTo>
                    <a:pt x="5033" y="651"/>
                  </a:lnTo>
                  <a:lnTo>
                    <a:pt x="5029" y="722"/>
                  </a:lnTo>
                  <a:lnTo>
                    <a:pt x="5023" y="793"/>
                  </a:lnTo>
                  <a:lnTo>
                    <a:pt x="5016" y="863"/>
                  </a:lnTo>
                  <a:lnTo>
                    <a:pt x="5010" y="897"/>
                  </a:lnTo>
                  <a:lnTo>
                    <a:pt x="5005" y="931"/>
                  </a:lnTo>
                  <a:lnTo>
                    <a:pt x="4999" y="965"/>
                  </a:lnTo>
                  <a:lnTo>
                    <a:pt x="4992" y="998"/>
                  </a:lnTo>
                  <a:lnTo>
                    <a:pt x="4985" y="1030"/>
                  </a:lnTo>
                  <a:lnTo>
                    <a:pt x="4975" y="1061"/>
                  </a:lnTo>
                  <a:lnTo>
                    <a:pt x="4965" y="1093"/>
                  </a:lnTo>
                  <a:lnTo>
                    <a:pt x="4955" y="1124"/>
                  </a:lnTo>
                  <a:lnTo>
                    <a:pt x="4942" y="1154"/>
                  </a:lnTo>
                  <a:lnTo>
                    <a:pt x="4928" y="1183"/>
                  </a:lnTo>
                  <a:lnTo>
                    <a:pt x="4914" y="1211"/>
                  </a:lnTo>
                  <a:lnTo>
                    <a:pt x="4897" y="1239"/>
                  </a:lnTo>
                  <a:lnTo>
                    <a:pt x="4900" y="1259"/>
                  </a:lnTo>
                  <a:lnTo>
                    <a:pt x="4902" y="1279"/>
                  </a:lnTo>
                  <a:lnTo>
                    <a:pt x="4903" y="1299"/>
                  </a:lnTo>
                  <a:lnTo>
                    <a:pt x="4903" y="1318"/>
                  </a:lnTo>
                  <a:lnTo>
                    <a:pt x="4902" y="1357"/>
                  </a:lnTo>
                  <a:lnTo>
                    <a:pt x="4899" y="1395"/>
                  </a:lnTo>
                  <a:lnTo>
                    <a:pt x="4890" y="1468"/>
                  </a:lnTo>
                  <a:lnTo>
                    <a:pt x="4884" y="1537"/>
                  </a:lnTo>
                  <a:lnTo>
                    <a:pt x="4884" y="1555"/>
                  </a:lnTo>
                  <a:lnTo>
                    <a:pt x="4884" y="1571"/>
                  </a:lnTo>
                  <a:lnTo>
                    <a:pt x="4884" y="1588"/>
                  </a:lnTo>
                  <a:lnTo>
                    <a:pt x="4886" y="1604"/>
                  </a:lnTo>
                  <a:lnTo>
                    <a:pt x="4888" y="1619"/>
                  </a:lnTo>
                  <a:lnTo>
                    <a:pt x="4892" y="1636"/>
                  </a:lnTo>
                  <a:lnTo>
                    <a:pt x="4896" y="1651"/>
                  </a:lnTo>
                  <a:lnTo>
                    <a:pt x="4902" y="1667"/>
                  </a:lnTo>
                  <a:lnTo>
                    <a:pt x="4910" y="1682"/>
                  </a:lnTo>
                  <a:lnTo>
                    <a:pt x="4919" y="1696"/>
                  </a:lnTo>
                  <a:lnTo>
                    <a:pt x="4929" y="1711"/>
                  </a:lnTo>
                  <a:lnTo>
                    <a:pt x="4940" y="1726"/>
                  </a:lnTo>
                  <a:lnTo>
                    <a:pt x="4954" y="1741"/>
                  </a:lnTo>
                  <a:lnTo>
                    <a:pt x="4969" y="1754"/>
                  </a:lnTo>
                  <a:lnTo>
                    <a:pt x="4987" y="1768"/>
                  </a:lnTo>
                  <a:lnTo>
                    <a:pt x="5006" y="1782"/>
                  </a:lnTo>
                  <a:lnTo>
                    <a:pt x="5092" y="1756"/>
                  </a:lnTo>
                  <a:lnTo>
                    <a:pt x="5177" y="1732"/>
                  </a:lnTo>
                  <a:lnTo>
                    <a:pt x="5263" y="1711"/>
                  </a:lnTo>
                  <a:lnTo>
                    <a:pt x="5348" y="1691"/>
                  </a:lnTo>
                  <a:lnTo>
                    <a:pt x="5434" y="1673"/>
                  </a:lnTo>
                  <a:lnTo>
                    <a:pt x="5520" y="1657"/>
                  </a:lnTo>
                  <a:lnTo>
                    <a:pt x="5607" y="1643"/>
                  </a:lnTo>
                  <a:lnTo>
                    <a:pt x="5693" y="1631"/>
                  </a:lnTo>
                  <a:lnTo>
                    <a:pt x="5779" y="1619"/>
                  </a:lnTo>
                  <a:lnTo>
                    <a:pt x="5866" y="1610"/>
                  </a:lnTo>
                  <a:lnTo>
                    <a:pt x="5953" y="1602"/>
                  </a:lnTo>
                  <a:lnTo>
                    <a:pt x="6040" y="1596"/>
                  </a:lnTo>
                  <a:lnTo>
                    <a:pt x="6127" y="1590"/>
                  </a:lnTo>
                  <a:lnTo>
                    <a:pt x="6215" y="1584"/>
                  </a:lnTo>
                  <a:lnTo>
                    <a:pt x="6302" y="1581"/>
                  </a:lnTo>
                  <a:lnTo>
                    <a:pt x="6390" y="1578"/>
                  </a:lnTo>
                  <a:lnTo>
                    <a:pt x="6477" y="1576"/>
                  </a:lnTo>
                  <a:lnTo>
                    <a:pt x="6565" y="1574"/>
                  </a:lnTo>
                  <a:lnTo>
                    <a:pt x="6652" y="1573"/>
                  </a:lnTo>
                  <a:lnTo>
                    <a:pt x="6741" y="1573"/>
                  </a:lnTo>
                  <a:lnTo>
                    <a:pt x="6917" y="1573"/>
                  </a:lnTo>
                  <a:lnTo>
                    <a:pt x="7093" y="1573"/>
                  </a:lnTo>
                  <a:lnTo>
                    <a:pt x="7269" y="1573"/>
                  </a:lnTo>
                  <a:lnTo>
                    <a:pt x="7446" y="1572"/>
                  </a:lnTo>
                  <a:lnTo>
                    <a:pt x="7535" y="1571"/>
                  </a:lnTo>
                  <a:lnTo>
                    <a:pt x="7623" y="1570"/>
                  </a:lnTo>
                  <a:lnTo>
                    <a:pt x="7712" y="1568"/>
                  </a:lnTo>
                  <a:lnTo>
                    <a:pt x="7800" y="1565"/>
                  </a:lnTo>
                  <a:lnTo>
                    <a:pt x="7821" y="1583"/>
                  </a:lnTo>
                  <a:lnTo>
                    <a:pt x="7845" y="1601"/>
                  </a:lnTo>
                  <a:lnTo>
                    <a:pt x="7869" y="1616"/>
                  </a:lnTo>
                  <a:lnTo>
                    <a:pt x="7895" y="1630"/>
                  </a:lnTo>
                  <a:lnTo>
                    <a:pt x="7923" y="1641"/>
                  </a:lnTo>
                  <a:lnTo>
                    <a:pt x="7951" y="1651"/>
                  </a:lnTo>
                  <a:lnTo>
                    <a:pt x="7981" y="1661"/>
                  </a:lnTo>
                  <a:lnTo>
                    <a:pt x="8010" y="1669"/>
                  </a:lnTo>
                  <a:lnTo>
                    <a:pt x="8041" y="1676"/>
                  </a:lnTo>
                  <a:lnTo>
                    <a:pt x="8072" y="1682"/>
                  </a:lnTo>
                  <a:lnTo>
                    <a:pt x="8103" y="1688"/>
                  </a:lnTo>
                  <a:lnTo>
                    <a:pt x="8135" y="1694"/>
                  </a:lnTo>
                  <a:lnTo>
                    <a:pt x="8198" y="1706"/>
                  </a:lnTo>
                  <a:lnTo>
                    <a:pt x="8259" y="1718"/>
                  </a:lnTo>
                  <a:lnTo>
                    <a:pt x="8287" y="1725"/>
                  </a:lnTo>
                  <a:lnTo>
                    <a:pt x="8316" y="1733"/>
                  </a:lnTo>
                  <a:lnTo>
                    <a:pt x="8343" y="1743"/>
                  </a:lnTo>
                  <a:lnTo>
                    <a:pt x="8370" y="1753"/>
                  </a:lnTo>
                  <a:lnTo>
                    <a:pt x="8394" y="1764"/>
                  </a:lnTo>
                  <a:lnTo>
                    <a:pt x="8417" y="1778"/>
                  </a:lnTo>
                  <a:lnTo>
                    <a:pt x="8439" y="1792"/>
                  </a:lnTo>
                  <a:lnTo>
                    <a:pt x="8458" y="1810"/>
                  </a:lnTo>
                  <a:lnTo>
                    <a:pt x="8476" y="1828"/>
                  </a:lnTo>
                  <a:lnTo>
                    <a:pt x="8491" y="1850"/>
                  </a:lnTo>
                  <a:lnTo>
                    <a:pt x="8504" y="1873"/>
                  </a:lnTo>
                  <a:lnTo>
                    <a:pt x="8514" y="1899"/>
                  </a:lnTo>
                  <a:lnTo>
                    <a:pt x="8521" y="1929"/>
                  </a:lnTo>
                  <a:lnTo>
                    <a:pt x="8526" y="1961"/>
                  </a:lnTo>
                  <a:lnTo>
                    <a:pt x="8527" y="1997"/>
                  </a:lnTo>
                  <a:lnTo>
                    <a:pt x="8526" y="2036"/>
                  </a:lnTo>
                  <a:lnTo>
                    <a:pt x="8528" y="2052"/>
                  </a:lnTo>
                  <a:lnTo>
                    <a:pt x="8531" y="2068"/>
                  </a:lnTo>
                  <a:lnTo>
                    <a:pt x="8532" y="2085"/>
                  </a:lnTo>
                  <a:lnTo>
                    <a:pt x="8532" y="2101"/>
                  </a:lnTo>
                  <a:lnTo>
                    <a:pt x="8532" y="2118"/>
                  </a:lnTo>
                  <a:lnTo>
                    <a:pt x="8531" y="2133"/>
                  </a:lnTo>
                  <a:lnTo>
                    <a:pt x="8530" y="2149"/>
                  </a:lnTo>
                  <a:lnTo>
                    <a:pt x="8527" y="2163"/>
                  </a:lnTo>
                  <a:lnTo>
                    <a:pt x="8524" y="2178"/>
                  </a:lnTo>
                  <a:lnTo>
                    <a:pt x="8520" y="2193"/>
                  </a:lnTo>
                  <a:lnTo>
                    <a:pt x="8516" y="2206"/>
                  </a:lnTo>
                  <a:lnTo>
                    <a:pt x="8511" y="2220"/>
                  </a:lnTo>
                  <a:lnTo>
                    <a:pt x="8506" y="2233"/>
                  </a:lnTo>
                  <a:lnTo>
                    <a:pt x="8499" y="2246"/>
                  </a:lnTo>
                  <a:lnTo>
                    <a:pt x="8492" y="2259"/>
                  </a:lnTo>
                  <a:lnTo>
                    <a:pt x="8485" y="2271"/>
                  </a:lnTo>
                  <a:lnTo>
                    <a:pt x="8477" y="2282"/>
                  </a:lnTo>
                  <a:lnTo>
                    <a:pt x="8469" y="2294"/>
                  </a:lnTo>
                  <a:lnTo>
                    <a:pt x="8459" y="2305"/>
                  </a:lnTo>
                  <a:lnTo>
                    <a:pt x="8450" y="2315"/>
                  </a:lnTo>
                  <a:lnTo>
                    <a:pt x="8441" y="2324"/>
                  </a:lnTo>
                  <a:lnTo>
                    <a:pt x="8430" y="2334"/>
                  </a:lnTo>
                  <a:lnTo>
                    <a:pt x="8419" y="2343"/>
                  </a:lnTo>
                  <a:lnTo>
                    <a:pt x="8409" y="2351"/>
                  </a:lnTo>
                  <a:lnTo>
                    <a:pt x="8396" y="2359"/>
                  </a:lnTo>
                  <a:lnTo>
                    <a:pt x="8385" y="2367"/>
                  </a:lnTo>
                  <a:lnTo>
                    <a:pt x="8373" y="2373"/>
                  </a:lnTo>
                  <a:lnTo>
                    <a:pt x="8360" y="2379"/>
                  </a:lnTo>
                  <a:lnTo>
                    <a:pt x="8348" y="2385"/>
                  </a:lnTo>
                  <a:lnTo>
                    <a:pt x="8335" y="2389"/>
                  </a:lnTo>
                  <a:lnTo>
                    <a:pt x="8321" y="2394"/>
                  </a:lnTo>
                  <a:lnTo>
                    <a:pt x="8308" y="2397"/>
                  </a:lnTo>
                  <a:lnTo>
                    <a:pt x="8123" y="2397"/>
                  </a:lnTo>
                  <a:lnTo>
                    <a:pt x="7933" y="2395"/>
                  </a:lnTo>
                  <a:lnTo>
                    <a:pt x="7740" y="2392"/>
                  </a:lnTo>
                  <a:lnTo>
                    <a:pt x="7544" y="2388"/>
                  </a:lnTo>
                  <a:lnTo>
                    <a:pt x="7345" y="2385"/>
                  </a:lnTo>
                  <a:lnTo>
                    <a:pt x="7145" y="2382"/>
                  </a:lnTo>
                  <a:lnTo>
                    <a:pt x="6943" y="2380"/>
                  </a:lnTo>
                  <a:lnTo>
                    <a:pt x="6739" y="2380"/>
                  </a:lnTo>
                  <a:lnTo>
                    <a:pt x="6637" y="2380"/>
                  </a:lnTo>
                  <a:lnTo>
                    <a:pt x="6534" y="2381"/>
                  </a:lnTo>
                  <a:lnTo>
                    <a:pt x="6432" y="2382"/>
                  </a:lnTo>
                  <a:lnTo>
                    <a:pt x="6329" y="2383"/>
                  </a:lnTo>
                  <a:lnTo>
                    <a:pt x="6227" y="2386"/>
                  </a:lnTo>
                  <a:lnTo>
                    <a:pt x="6124" y="2389"/>
                  </a:lnTo>
                  <a:lnTo>
                    <a:pt x="6022" y="2393"/>
                  </a:lnTo>
                  <a:lnTo>
                    <a:pt x="5921" y="2397"/>
                  </a:lnTo>
                  <a:lnTo>
                    <a:pt x="5819" y="2404"/>
                  </a:lnTo>
                  <a:lnTo>
                    <a:pt x="5717" y="2410"/>
                  </a:lnTo>
                  <a:lnTo>
                    <a:pt x="5615" y="2417"/>
                  </a:lnTo>
                  <a:lnTo>
                    <a:pt x="5514" y="2425"/>
                  </a:lnTo>
                  <a:lnTo>
                    <a:pt x="5414" y="2434"/>
                  </a:lnTo>
                  <a:lnTo>
                    <a:pt x="5313" y="2446"/>
                  </a:lnTo>
                  <a:lnTo>
                    <a:pt x="5214" y="2457"/>
                  </a:lnTo>
                  <a:lnTo>
                    <a:pt x="5115" y="2470"/>
                  </a:lnTo>
                  <a:lnTo>
                    <a:pt x="5099" y="2484"/>
                  </a:lnTo>
                  <a:lnTo>
                    <a:pt x="5083" y="2498"/>
                  </a:lnTo>
                  <a:lnTo>
                    <a:pt x="5068" y="2512"/>
                  </a:lnTo>
                  <a:lnTo>
                    <a:pt x="5054" y="2528"/>
                  </a:lnTo>
                  <a:lnTo>
                    <a:pt x="5040" y="2543"/>
                  </a:lnTo>
                  <a:lnTo>
                    <a:pt x="5028" y="2559"/>
                  </a:lnTo>
                  <a:lnTo>
                    <a:pt x="5017" y="2574"/>
                  </a:lnTo>
                  <a:lnTo>
                    <a:pt x="5005" y="2591"/>
                  </a:lnTo>
                  <a:lnTo>
                    <a:pt x="4996" y="2607"/>
                  </a:lnTo>
                  <a:lnTo>
                    <a:pt x="4987" y="2623"/>
                  </a:lnTo>
                  <a:lnTo>
                    <a:pt x="4979" y="2641"/>
                  </a:lnTo>
                  <a:lnTo>
                    <a:pt x="4970" y="2657"/>
                  </a:lnTo>
                  <a:lnTo>
                    <a:pt x="4963" y="2675"/>
                  </a:lnTo>
                  <a:lnTo>
                    <a:pt x="4957" y="2692"/>
                  </a:lnTo>
                  <a:lnTo>
                    <a:pt x="4952" y="2711"/>
                  </a:lnTo>
                  <a:lnTo>
                    <a:pt x="4948" y="2728"/>
                  </a:lnTo>
                  <a:lnTo>
                    <a:pt x="4944" y="2746"/>
                  </a:lnTo>
                  <a:lnTo>
                    <a:pt x="4940" y="2764"/>
                  </a:lnTo>
                  <a:lnTo>
                    <a:pt x="4938" y="2782"/>
                  </a:lnTo>
                  <a:lnTo>
                    <a:pt x="4936" y="2800"/>
                  </a:lnTo>
                  <a:lnTo>
                    <a:pt x="4935" y="2818"/>
                  </a:lnTo>
                  <a:lnTo>
                    <a:pt x="4935" y="2836"/>
                  </a:lnTo>
                  <a:lnTo>
                    <a:pt x="4935" y="2855"/>
                  </a:lnTo>
                  <a:lnTo>
                    <a:pt x="4936" y="2872"/>
                  </a:lnTo>
                  <a:lnTo>
                    <a:pt x="4938" y="2891"/>
                  </a:lnTo>
                  <a:lnTo>
                    <a:pt x="4940" y="2908"/>
                  </a:lnTo>
                  <a:lnTo>
                    <a:pt x="4945" y="2927"/>
                  </a:lnTo>
                  <a:lnTo>
                    <a:pt x="4948" y="2944"/>
                  </a:lnTo>
                  <a:lnTo>
                    <a:pt x="4953" y="2962"/>
                  </a:lnTo>
                  <a:lnTo>
                    <a:pt x="4958" y="2979"/>
                  </a:lnTo>
                  <a:lnTo>
                    <a:pt x="4963" y="2996"/>
                  </a:lnTo>
                  <a:lnTo>
                    <a:pt x="4970" y="3013"/>
                  </a:lnTo>
                  <a:lnTo>
                    <a:pt x="4976" y="3027"/>
                  </a:lnTo>
                  <a:lnTo>
                    <a:pt x="4983" y="3042"/>
                  </a:lnTo>
                  <a:lnTo>
                    <a:pt x="4988" y="3057"/>
                  </a:lnTo>
                  <a:lnTo>
                    <a:pt x="4993" y="3073"/>
                  </a:lnTo>
                  <a:lnTo>
                    <a:pt x="5001" y="3104"/>
                  </a:lnTo>
                  <a:lnTo>
                    <a:pt x="5009" y="3137"/>
                  </a:lnTo>
                  <a:lnTo>
                    <a:pt x="5023" y="3205"/>
                  </a:lnTo>
                  <a:lnTo>
                    <a:pt x="5038" y="3271"/>
                  </a:lnTo>
                  <a:lnTo>
                    <a:pt x="5042" y="3287"/>
                  </a:lnTo>
                  <a:lnTo>
                    <a:pt x="5047" y="3303"/>
                  </a:lnTo>
                  <a:lnTo>
                    <a:pt x="5053" y="3318"/>
                  </a:lnTo>
                  <a:lnTo>
                    <a:pt x="5058" y="3333"/>
                  </a:lnTo>
                  <a:lnTo>
                    <a:pt x="5065" y="3347"/>
                  </a:lnTo>
                  <a:lnTo>
                    <a:pt x="5071" y="3360"/>
                  </a:lnTo>
                  <a:lnTo>
                    <a:pt x="5079" y="3373"/>
                  </a:lnTo>
                  <a:lnTo>
                    <a:pt x="5088" y="3385"/>
                  </a:lnTo>
                  <a:lnTo>
                    <a:pt x="5097" y="3396"/>
                  </a:lnTo>
                  <a:lnTo>
                    <a:pt x="5106" y="3407"/>
                  </a:lnTo>
                  <a:lnTo>
                    <a:pt x="5118" y="3416"/>
                  </a:lnTo>
                  <a:lnTo>
                    <a:pt x="5129" y="3425"/>
                  </a:lnTo>
                  <a:lnTo>
                    <a:pt x="5142" y="3432"/>
                  </a:lnTo>
                  <a:lnTo>
                    <a:pt x="5157" y="3438"/>
                  </a:lnTo>
                  <a:lnTo>
                    <a:pt x="5171" y="3444"/>
                  </a:lnTo>
                  <a:lnTo>
                    <a:pt x="5188" y="3448"/>
                  </a:lnTo>
                  <a:lnTo>
                    <a:pt x="5199" y="3414"/>
                  </a:lnTo>
                  <a:lnTo>
                    <a:pt x="5210" y="3379"/>
                  </a:lnTo>
                  <a:lnTo>
                    <a:pt x="5224" y="3345"/>
                  </a:lnTo>
                  <a:lnTo>
                    <a:pt x="5237" y="3310"/>
                  </a:lnTo>
                  <a:lnTo>
                    <a:pt x="5252" y="3275"/>
                  </a:lnTo>
                  <a:lnTo>
                    <a:pt x="5268" y="3240"/>
                  </a:lnTo>
                  <a:lnTo>
                    <a:pt x="5285" y="3205"/>
                  </a:lnTo>
                  <a:lnTo>
                    <a:pt x="5303" y="3170"/>
                  </a:lnTo>
                  <a:lnTo>
                    <a:pt x="5321" y="3135"/>
                  </a:lnTo>
                  <a:lnTo>
                    <a:pt x="5342" y="3101"/>
                  </a:lnTo>
                  <a:lnTo>
                    <a:pt x="5363" y="3067"/>
                  </a:lnTo>
                  <a:lnTo>
                    <a:pt x="5385" y="3035"/>
                  </a:lnTo>
                  <a:lnTo>
                    <a:pt x="5408" y="3003"/>
                  </a:lnTo>
                  <a:lnTo>
                    <a:pt x="5432" y="2971"/>
                  </a:lnTo>
                  <a:lnTo>
                    <a:pt x="5456" y="2939"/>
                  </a:lnTo>
                  <a:lnTo>
                    <a:pt x="5483" y="2909"/>
                  </a:lnTo>
                  <a:lnTo>
                    <a:pt x="5510" y="2880"/>
                  </a:lnTo>
                  <a:lnTo>
                    <a:pt x="5538" y="2852"/>
                  </a:lnTo>
                  <a:lnTo>
                    <a:pt x="5566" y="2825"/>
                  </a:lnTo>
                  <a:lnTo>
                    <a:pt x="5595" y="2799"/>
                  </a:lnTo>
                  <a:lnTo>
                    <a:pt x="5626" y="2775"/>
                  </a:lnTo>
                  <a:lnTo>
                    <a:pt x="5658" y="2751"/>
                  </a:lnTo>
                  <a:lnTo>
                    <a:pt x="5690" y="2729"/>
                  </a:lnTo>
                  <a:lnTo>
                    <a:pt x="5724" y="2710"/>
                  </a:lnTo>
                  <a:lnTo>
                    <a:pt x="5758" y="2691"/>
                  </a:lnTo>
                  <a:lnTo>
                    <a:pt x="5793" y="2674"/>
                  </a:lnTo>
                  <a:lnTo>
                    <a:pt x="5829" y="2659"/>
                  </a:lnTo>
                  <a:lnTo>
                    <a:pt x="5866" y="2646"/>
                  </a:lnTo>
                  <a:lnTo>
                    <a:pt x="5904" y="2636"/>
                  </a:lnTo>
                  <a:lnTo>
                    <a:pt x="5942" y="2627"/>
                  </a:lnTo>
                  <a:lnTo>
                    <a:pt x="5982" y="2619"/>
                  </a:lnTo>
                  <a:lnTo>
                    <a:pt x="6022" y="2615"/>
                  </a:lnTo>
                  <a:lnTo>
                    <a:pt x="6151" y="2602"/>
                  </a:lnTo>
                  <a:lnTo>
                    <a:pt x="6281" y="2590"/>
                  </a:lnTo>
                  <a:lnTo>
                    <a:pt x="6410" y="2579"/>
                  </a:lnTo>
                  <a:lnTo>
                    <a:pt x="6538" y="2570"/>
                  </a:lnTo>
                  <a:lnTo>
                    <a:pt x="6667" y="2562"/>
                  </a:lnTo>
                  <a:lnTo>
                    <a:pt x="6796" y="2557"/>
                  </a:lnTo>
                  <a:lnTo>
                    <a:pt x="6859" y="2555"/>
                  </a:lnTo>
                  <a:lnTo>
                    <a:pt x="6924" y="2553"/>
                  </a:lnTo>
                  <a:lnTo>
                    <a:pt x="6988" y="2552"/>
                  </a:lnTo>
                  <a:lnTo>
                    <a:pt x="7052" y="2552"/>
                  </a:lnTo>
                  <a:lnTo>
                    <a:pt x="7116" y="2552"/>
                  </a:lnTo>
                  <a:lnTo>
                    <a:pt x="7179" y="2553"/>
                  </a:lnTo>
                  <a:lnTo>
                    <a:pt x="7242" y="2555"/>
                  </a:lnTo>
                  <a:lnTo>
                    <a:pt x="7306" y="2557"/>
                  </a:lnTo>
                  <a:lnTo>
                    <a:pt x="7369" y="2560"/>
                  </a:lnTo>
                  <a:lnTo>
                    <a:pt x="7432" y="2564"/>
                  </a:lnTo>
                  <a:lnTo>
                    <a:pt x="7496" y="2569"/>
                  </a:lnTo>
                  <a:lnTo>
                    <a:pt x="7558" y="2574"/>
                  </a:lnTo>
                  <a:lnTo>
                    <a:pt x="7620" y="2580"/>
                  </a:lnTo>
                  <a:lnTo>
                    <a:pt x="7683" y="2587"/>
                  </a:lnTo>
                  <a:lnTo>
                    <a:pt x="7746" y="2596"/>
                  </a:lnTo>
                  <a:lnTo>
                    <a:pt x="7808" y="2605"/>
                  </a:lnTo>
                  <a:lnTo>
                    <a:pt x="7869" y="2615"/>
                  </a:lnTo>
                  <a:lnTo>
                    <a:pt x="7931" y="2627"/>
                  </a:lnTo>
                  <a:lnTo>
                    <a:pt x="7993" y="2638"/>
                  </a:lnTo>
                  <a:lnTo>
                    <a:pt x="8054" y="2651"/>
                  </a:lnTo>
                  <a:lnTo>
                    <a:pt x="8088" y="2666"/>
                  </a:lnTo>
                  <a:lnTo>
                    <a:pt x="8121" y="2682"/>
                  </a:lnTo>
                  <a:lnTo>
                    <a:pt x="8152" y="2699"/>
                  </a:lnTo>
                  <a:lnTo>
                    <a:pt x="8182" y="2718"/>
                  </a:lnTo>
                  <a:lnTo>
                    <a:pt x="8212" y="2740"/>
                  </a:lnTo>
                  <a:lnTo>
                    <a:pt x="8241" y="2761"/>
                  </a:lnTo>
                  <a:lnTo>
                    <a:pt x="8268" y="2785"/>
                  </a:lnTo>
                  <a:lnTo>
                    <a:pt x="8295" y="2809"/>
                  </a:lnTo>
                  <a:lnTo>
                    <a:pt x="8319" y="2836"/>
                  </a:lnTo>
                  <a:lnTo>
                    <a:pt x="8343" y="2863"/>
                  </a:lnTo>
                  <a:lnTo>
                    <a:pt x="8365" y="2892"/>
                  </a:lnTo>
                  <a:lnTo>
                    <a:pt x="8386" y="2921"/>
                  </a:lnTo>
                  <a:lnTo>
                    <a:pt x="8405" y="2951"/>
                  </a:lnTo>
                  <a:lnTo>
                    <a:pt x="8422" y="2983"/>
                  </a:lnTo>
                  <a:lnTo>
                    <a:pt x="8439" y="3016"/>
                  </a:lnTo>
                  <a:lnTo>
                    <a:pt x="8453" y="3050"/>
                  </a:lnTo>
                  <a:lnTo>
                    <a:pt x="8459" y="3097"/>
                  </a:lnTo>
                  <a:lnTo>
                    <a:pt x="8463" y="3144"/>
                  </a:lnTo>
                  <a:lnTo>
                    <a:pt x="8465" y="3192"/>
                  </a:lnTo>
                  <a:lnTo>
                    <a:pt x="8466" y="3239"/>
                  </a:lnTo>
                  <a:lnTo>
                    <a:pt x="8465" y="3286"/>
                  </a:lnTo>
                  <a:lnTo>
                    <a:pt x="8463" y="3333"/>
                  </a:lnTo>
                  <a:lnTo>
                    <a:pt x="8459" y="3379"/>
                  </a:lnTo>
                  <a:lnTo>
                    <a:pt x="8453" y="3425"/>
                  </a:lnTo>
                  <a:lnTo>
                    <a:pt x="8446" y="3471"/>
                  </a:lnTo>
                  <a:lnTo>
                    <a:pt x="8437" y="3517"/>
                  </a:lnTo>
                  <a:lnTo>
                    <a:pt x="8425" y="3561"/>
                  </a:lnTo>
                  <a:lnTo>
                    <a:pt x="8412" y="3605"/>
                  </a:lnTo>
                  <a:lnTo>
                    <a:pt x="8397" y="3648"/>
                  </a:lnTo>
                  <a:lnTo>
                    <a:pt x="8382" y="3691"/>
                  </a:lnTo>
                  <a:lnTo>
                    <a:pt x="8364" y="3732"/>
                  </a:lnTo>
                  <a:lnTo>
                    <a:pt x="8344" y="3773"/>
                  </a:lnTo>
                  <a:lnTo>
                    <a:pt x="8292" y="3816"/>
                  </a:lnTo>
                  <a:lnTo>
                    <a:pt x="8238" y="3854"/>
                  </a:lnTo>
                  <a:lnTo>
                    <a:pt x="8182" y="3888"/>
                  </a:lnTo>
                  <a:lnTo>
                    <a:pt x="8125" y="3917"/>
                  </a:lnTo>
                  <a:lnTo>
                    <a:pt x="8065" y="3944"/>
                  </a:lnTo>
                  <a:lnTo>
                    <a:pt x="8004" y="3967"/>
                  </a:lnTo>
                  <a:lnTo>
                    <a:pt x="7941" y="3986"/>
                  </a:lnTo>
                  <a:lnTo>
                    <a:pt x="7878" y="4004"/>
                  </a:lnTo>
                  <a:lnTo>
                    <a:pt x="7812" y="4018"/>
                  </a:lnTo>
                  <a:lnTo>
                    <a:pt x="7746" y="4030"/>
                  </a:lnTo>
                  <a:lnTo>
                    <a:pt x="7678" y="4040"/>
                  </a:lnTo>
                  <a:lnTo>
                    <a:pt x="7610" y="4048"/>
                  </a:lnTo>
                  <a:lnTo>
                    <a:pt x="7540" y="4054"/>
                  </a:lnTo>
                  <a:lnTo>
                    <a:pt x="7470" y="4058"/>
                  </a:lnTo>
                  <a:lnTo>
                    <a:pt x="7400" y="4061"/>
                  </a:lnTo>
                  <a:lnTo>
                    <a:pt x="7329" y="4063"/>
                  </a:lnTo>
                  <a:lnTo>
                    <a:pt x="7185" y="4065"/>
                  </a:lnTo>
                  <a:lnTo>
                    <a:pt x="7041" y="4066"/>
                  </a:lnTo>
                  <a:lnTo>
                    <a:pt x="6896" y="4066"/>
                  </a:lnTo>
                  <a:lnTo>
                    <a:pt x="6752" y="4069"/>
                  </a:lnTo>
                  <a:lnTo>
                    <a:pt x="6681" y="4072"/>
                  </a:lnTo>
                  <a:lnTo>
                    <a:pt x="6610" y="4076"/>
                  </a:lnTo>
                  <a:lnTo>
                    <a:pt x="6540" y="4081"/>
                  </a:lnTo>
                  <a:lnTo>
                    <a:pt x="6471" y="4088"/>
                  </a:lnTo>
                  <a:lnTo>
                    <a:pt x="6402" y="4096"/>
                  </a:lnTo>
                  <a:lnTo>
                    <a:pt x="6335" y="4107"/>
                  </a:lnTo>
                  <a:lnTo>
                    <a:pt x="6268" y="4121"/>
                  </a:lnTo>
                  <a:lnTo>
                    <a:pt x="6204" y="4136"/>
                  </a:lnTo>
                  <a:lnTo>
                    <a:pt x="6130" y="4135"/>
                  </a:lnTo>
                  <a:lnTo>
                    <a:pt x="6055" y="4132"/>
                  </a:lnTo>
                  <a:lnTo>
                    <a:pt x="6019" y="4130"/>
                  </a:lnTo>
                  <a:lnTo>
                    <a:pt x="5983" y="4127"/>
                  </a:lnTo>
                  <a:lnTo>
                    <a:pt x="5947" y="4124"/>
                  </a:lnTo>
                  <a:lnTo>
                    <a:pt x="5912" y="4120"/>
                  </a:lnTo>
                  <a:lnTo>
                    <a:pt x="5877" y="4115"/>
                  </a:lnTo>
                  <a:lnTo>
                    <a:pt x="5842" y="4109"/>
                  </a:lnTo>
                  <a:lnTo>
                    <a:pt x="5808" y="4103"/>
                  </a:lnTo>
                  <a:lnTo>
                    <a:pt x="5773" y="4096"/>
                  </a:lnTo>
                  <a:lnTo>
                    <a:pt x="5740" y="4088"/>
                  </a:lnTo>
                  <a:lnTo>
                    <a:pt x="5706" y="4080"/>
                  </a:lnTo>
                  <a:lnTo>
                    <a:pt x="5673" y="4069"/>
                  </a:lnTo>
                  <a:lnTo>
                    <a:pt x="5642" y="4059"/>
                  </a:lnTo>
                  <a:lnTo>
                    <a:pt x="5610" y="4048"/>
                  </a:lnTo>
                  <a:lnTo>
                    <a:pt x="5578" y="4035"/>
                  </a:lnTo>
                  <a:lnTo>
                    <a:pt x="5546" y="4021"/>
                  </a:lnTo>
                  <a:lnTo>
                    <a:pt x="5516" y="4007"/>
                  </a:lnTo>
                  <a:lnTo>
                    <a:pt x="5485" y="3991"/>
                  </a:lnTo>
                  <a:lnTo>
                    <a:pt x="5455" y="3975"/>
                  </a:lnTo>
                  <a:lnTo>
                    <a:pt x="5426" y="3956"/>
                  </a:lnTo>
                  <a:lnTo>
                    <a:pt x="5398" y="3938"/>
                  </a:lnTo>
                  <a:lnTo>
                    <a:pt x="5370" y="3917"/>
                  </a:lnTo>
                  <a:lnTo>
                    <a:pt x="5342" y="3896"/>
                  </a:lnTo>
                  <a:lnTo>
                    <a:pt x="5314" y="3873"/>
                  </a:lnTo>
                  <a:lnTo>
                    <a:pt x="5288" y="3848"/>
                  </a:lnTo>
                  <a:lnTo>
                    <a:pt x="5262" y="3823"/>
                  </a:lnTo>
                  <a:lnTo>
                    <a:pt x="5237" y="3796"/>
                  </a:lnTo>
                  <a:lnTo>
                    <a:pt x="5212" y="3767"/>
                  </a:lnTo>
                  <a:lnTo>
                    <a:pt x="5188" y="3737"/>
                  </a:lnTo>
                  <a:lnTo>
                    <a:pt x="5168" y="3738"/>
                  </a:lnTo>
                  <a:lnTo>
                    <a:pt x="5151" y="3741"/>
                  </a:lnTo>
                  <a:lnTo>
                    <a:pt x="5136" y="3744"/>
                  </a:lnTo>
                  <a:lnTo>
                    <a:pt x="5122" y="3749"/>
                  </a:lnTo>
                  <a:lnTo>
                    <a:pt x="5109" y="3755"/>
                  </a:lnTo>
                  <a:lnTo>
                    <a:pt x="5099" y="3761"/>
                  </a:lnTo>
                  <a:lnTo>
                    <a:pt x="5090" y="3769"/>
                  </a:lnTo>
                  <a:lnTo>
                    <a:pt x="5083" y="3779"/>
                  </a:lnTo>
                  <a:lnTo>
                    <a:pt x="5075" y="3788"/>
                  </a:lnTo>
                  <a:lnTo>
                    <a:pt x="5070" y="3799"/>
                  </a:lnTo>
                  <a:lnTo>
                    <a:pt x="5065" y="3810"/>
                  </a:lnTo>
                  <a:lnTo>
                    <a:pt x="5062" y="3822"/>
                  </a:lnTo>
                  <a:lnTo>
                    <a:pt x="5056" y="3847"/>
                  </a:lnTo>
                  <a:lnTo>
                    <a:pt x="5052" y="3873"/>
                  </a:lnTo>
                  <a:lnTo>
                    <a:pt x="5049" y="3901"/>
                  </a:lnTo>
                  <a:lnTo>
                    <a:pt x="5045" y="3929"/>
                  </a:lnTo>
                  <a:lnTo>
                    <a:pt x="5043" y="3942"/>
                  </a:lnTo>
                  <a:lnTo>
                    <a:pt x="5041" y="3956"/>
                  </a:lnTo>
                  <a:lnTo>
                    <a:pt x="5038" y="3970"/>
                  </a:lnTo>
                  <a:lnTo>
                    <a:pt x="5035" y="3982"/>
                  </a:lnTo>
                  <a:lnTo>
                    <a:pt x="5030" y="3994"/>
                  </a:lnTo>
                  <a:lnTo>
                    <a:pt x="5025" y="4007"/>
                  </a:lnTo>
                  <a:lnTo>
                    <a:pt x="5020" y="4018"/>
                  </a:lnTo>
                  <a:lnTo>
                    <a:pt x="5012" y="4029"/>
                  </a:lnTo>
                  <a:lnTo>
                    <a:pt x="5003" y="4039"/>
                  </a:lnTo>
                  <a:lnTo>
                    <a:pt x="4994" y="4048"/>
                  </a:lnTo>
                  <a:lnTo>
                    <a:pt x="4983" y="4056"/>
                  </a:lnTo>
                  <a:lnTo>
                    <a:pt x="4970" y="4063"/>
                  </a:lnTo>
                  <a:lnTo>
                    <a:pt x="4969" y="4087"/>
                  </a:lnTo>
                  <a:lnTo>
                    <a:pt x="4969" y="4109"/>
                  </a:lnTo>
                  <a:lnTo>
                    <a:pt x="4967" y="4132"/>
                  </a:lnTo>
                  <a:lnTo>
                    <a:pt x="4965" y="4154"/>
                  </a:lnTo>
                  <a:lnTo>
                    <a:pt x="4963" y="4175"/>
                  </a:lnTo>
                  <a:lnTo>
                    <a:pt x="4960" y="4196"/>
                  </a:lnTo>
                  <a:lnTo>
                    <a:pt x="4956" y="4216"/>
                  </a:lnTo>
                  <a:lnTo>
                    <a:pt x="4952" y="4236"/>
                  </a:lnTo>
                  <a:lnTo>
                    <a:pt x="4942" y="4275"/>
                  </a:lnTo>
                  <a:lnTo>
                    <a:pt x="4932" y="4313"/>
                  </a:lnTo>
                  <a:lnTo>
                    <a:pt x="4920" y="4349"/>
                  </a:lnTo>
                  <a:lnTo>
                    <a:pt x="4906" y="4385"/>
                  </a:lnTo>
                  <a:lnTo>
                    <a:pt x="4878" y="4456"/>
                  </a:lnTo>
                  <a:lnTo>
                    <a:pt x="4848" y="4527"/>
                  </a:lnTo>
                  <a:lnTo>
                    <a:pt x="4832" y="4564"/>
                  </a:lnTo>
                  <a:lnTo>
                    <a:pt x="4817" y="4601"/>
                  </a:lnTo>
                  <a:lnTo>
                    <a:pt x="4802" y="4640"/>
                  </a:lnTo>
                  <a:lnTo>
                    <a:pt x="4789" y="4680"/>
                  </a:lnTo>
                  <a:lnTo>
                    <a:pt x="4778" y="4737"/>
                  </a:lnTo>
                  <a:lnTo>
                    <a:pt x="4765" y="4795"/>
                  </a:lnTo>
                  <a:lnTo>
                    <a:pt x="4753" y="4851"/>
                  </a:lnTo>
                  <a:lnTo>
                    <a:pt x="4739" y="4909"/>
                  </a:lnTo>
                  <a:lnTo>
                    <a:pt x="4724" y="4966"/>
                  </a:lnTo>
                  <a:lnTo>
                    <a:pt x="4708" y="5023"/>
                  </a:lnTo>
                  <a:lnTo>
                    <a:pt x="4691" y="5080"/>
                  </a:lnTo>
                  <a:lnTo>
                    <a:pt x="4675" y="5136"/>
                  </a:lnTo>
                  <a:lnTo>
                    <a:pt x="4640" y="5249"/>
                  </a:lnTo>
                  <a:lnTo>
                    <a:pt x="4603" y="5362"/>
                  </a:lnTo>
                  <a:lnTo>
                    <a:pt x="4567" y="5475"/>
                  </a:lnTo>
                  <a:lnTo>
                    <a:pt x="4530" y="5589"/>
                  </a:lnTo>
                  <a:lnTo>
                    <a:pt x="4512" y="5646"/>
                  </a:lnTo>
                  <a:lnTo>
                    <a:pt x="4495" y="5703"/>
                  </a:lnTo>
                  <a:lnTo>
                    <a:pt x="4478" y="5761"/>
                  </a:lnTo>
                  <a:lnTo>
                    <a:pt x="4463" y="5818"/>
                  </a:lnTo>
                  <a:lnTo>
                    <a:pt x="4447" y="5875"/>
                  </a:lnTo>
                  <a:lnTo>
                    <a:pt x="4432" y="5934"/>
                  </a:lnTo>
                  <a:lnTo>
                    <a:pt x="4418" y="5991"/>
                  </a:lnTo>
                  <a:lnTo>
                    <a:pt x="4406" y="6050"/>
                  </a:lnTo>
                  <a:lnTo>
                    <a:pt x="4395" y="6108"/>
                  </a:lnTo>
                  <a:lnTo>
                    <a:pt x="4385" y="6167"/>
                  </a:lnTo>
                  <a:lnTo>
                    <a:pt x="4375" y="6225"/>
                  </a:lnTo>
                  <a:lnTo>
                    <a:pt x="4367" y="6285"/>
                  </a:lnTo>
                  <a:lnTo>
                    <a:pt x="4362" y="6345"/>
                  </a:lnTo>
                  <a:lnTo>
                    <a:pt x="4357" y="6405"/>
                  </a:lnTo>
                  <a:lnTo>
                    <a:pt x="4355" y="6466"/>
                  </a:lnTo>
                  <a:lnTo>
                    <a:pt x="4354" y="6527"/>
                  </a:lnTo>
                  <a:lnTo>
                    <a:pt x="4360" y="6605"/>
                  </a:lnTo>
                  <a:lnTo>
                    <a:pt x="4365" y="6684"/>
                  </a:lnTo>
                  <a:lnTo>
                    <a:pt x="4369" y="6764"/>
                  </a:lnTo>
                  <a:lnTo>
                    <a:pt x="4373" y="6845"/>
                  </a:lnTo>
                  <a:lnTo>
                    <a:pt x="4378" y="7008"/>
                  </a:lnTo>
                  <a:lnTo>
                    <a:pt x="4382" y="7173"/>
                  </a:lnTo>
                  <a:lnTo>
                    <a:pt x="4385" y="7338"/>
                  </a:lnTo>
                  <a:lnTo>
                    <a:pt x="4387" y="7506"/>
                  </a:lnTo>
                  <a:lnTo>
                    <a:pt x="4390" y="7672"/>
                  </a:lnTo>
                  <a:lnTo>
                    <a:pt x="4394" y="7839"/>
                  </a:lnTo>
                  <a:lnTo>
                    <a:pt x="4397" y="7922"/>
                  </a:lnTo>
                  <a:lnTo>
                    <a:pt x="4400" y="8005"/>
                  </a:lnTo>
                  <a:lnTo>
                    <a:pt x="4404" y="8088"/>
                  </a:lnTo>
                  <a:lnTo>
                    <a:pt x="4409" y="8170"/>
                  </a:lnTo>
                  <a:lnTo>
                    <a:pt x="4415" y="8251"/>
                  </a:lnTo>
                  <a:lnTo>
                    <a:pt x="4423" y="8332"/>
                  </a:lnTo>
                  <a:lnTo>
                    <a:pt x="4431" y="8412"/>
                  </a:lnTo>
                  <a:lnTo>
                    <a:pt x="4440" y="8493"/>
                  </a:lnTo>
                  <a:lnTo>
                    <a:pt x="4450" y="8572"/>
                  </a:lnTo>
                  <a:lnTo>
                    <a:pt x="4463" y="8650"/>
                  </a:lnTo>
                  <a:lnTo>
                    <a:pt x="4476" y="8727"/>
                  </a:lnTo>
                  <a:lnTo>
                    <a:pt x="4492" y="8803"/>
                  </a:lnTo>
                  <a:lnTo>
                    <a:pt x="4509" y="8879"/>
                  </a:lnTo>
                  <a:lnTo>
                    <a:pt x="4528" y="8953"/>
                  </a:lnTo>
                  <a:lnTo>
                    <a:pt x="4548" y="9026"/>
                  </a:lnTo>
                  <a:lnTo>
                    <a:pt x="4571" y="9098"/>
                  </a:lnTo>
                  <a:lnTo>
                    <a:pt x="4566" y="9135"/>
                  </a:lnTo>
                  <a:lnTo>
                    <a:pt x="4562" y="9171"/>
                  </a:lnTo>
                  <a:lnTo>
                    <a:pt x="4560" y="9207"/>
                  </a:lnTo>
                  <a:lnTo>
                    <a:pt x="4560" y="9241"/>
                  </a:lnTo>
                  <a:lnTo>
                    <a:pt x="4561" y="9276"/>
                  </a:lnTo>
                  <a:lnTo>
                    <a:pt x="4564" y="9309"/>
                  </a:lnTo>
                  <a:lnTo>
                    <a:pt x="4568" y="9341"/>
                  </a:lnTo>
                  <a:lnTo>
                    <a:pt x="4573" y="9374"/>
                  </a:lnTo>
                  <a:lnTo>
                    <a:pt x="4579" y="9406"/>
                  </a:lnTo>
                  <a:lnTo>
                    <a:pt x="4586" y="9438"/>
                  </a:lnTo>
                  <a:lnTo>
                    <a:pt x="4593" y="9469"/>
                  </a:lnTo>
                  <a:lnTo>
                    <a:pt x="4602" y="9501"/>
                  </a:lnTo>
                  <a:lnTo>
                    <a:pt x="4620" y="9562"/>
                  </a:lnTo>
                  <a:lnTo>
                    <a:pt x="4639" y="9623"/>
                  </a:lnTo>
                  <a:lnTo>
                    <a:pt x="4657" y="9685"/>
                  </a:lnTo>
                  <a:lnTo>
                    <a:pt x="4674" y="9746"/>
                  </a:lnTo>
                  <a:lnTo>
                    <a:pt x="4681" y="9777"/>
                  </a:lnTo>
                  <a:lnTo>
                    <a:pt x="4688" y="9808"/>
                  </a:lnTo>
                  <a:lnTo>
                    <a:pt x="4694" y="9840"/>
                  </a:lnTo>
                  <a:lnTo>
                    <a:pt x="4698" y="9872"/>
                  </a:lnTo>
                  <a:lnTo>
                    <a:pt x="4702" y="9905"/>
                  </a:lnTo>
                  <a:lnTo>
                    <a:pt x="4704" y="9937"/>
                  </a:lnTo>
                  <a:lnTo>
                    <a:pt x="4705" y="9971"/>
                  </a:lnTo>
                  <a:lnTo>
                    <a:pt x="4704" y="10005"/>
                  </a:lnTo>
                  <a:lnTo>
                    <a:pt x="4701" y="10040"/>
                  </a:lnTo>
                  <a:lnTo>
                    <a:pt x="4695" y="10075"/>
                  </a:lnTo>
                  <a:lnTo>
                    <a:pt x="4689" y="10111"/>
                  </a:lnTo>
                  <a:lnTo>
                    <a:pt x="4680" y="10148"/>
                  </a:lnTo>
                  <a:lnTo>
                    <a:pt x="4652" y="10177"/>
                  </a:lnTo>
                  <a:lnTo>
                    <a:pt x="4624" y="10207"/>
                  </a:lnTo>
                  <a:lnTo>
                    <a:pt x="4610" y="10221"/>
                  </a:lnTo>
                  <a:lnTo>
                    <a:pt x="4595" y="10236"/>
                  </a:lnTo>
                  <a:lnTo>
                    <a:pt x="4578" y="10249"/>
                  </a:lnTo>
                  <a:lnTo>
                    <a:pt x="4562" y="10261"/>
                  </a:lnTo>
                  <a:lnTo>
                    <a:pt x="4544" y="10273"/>
                  </a:lnTo>
                  <a:lnTo>
                    <a:pt x="4526" y="10283"/>
                  </a:lnTo>
                  <a:lnTo>
                    <a:pt x="4516" y="10287"/>
                  </a:lnTo>
                  <a:lnTo>
                    <a:pt x="4507" y="10290"/>
                  </a:lnTo>
                  <a:lnTo>
                    <a:pt x="4497" y="10293"/>
                  </a:lnTo>
                  <a:lnTo>
                    <a:pt x="4485" y="10296"/>
                  </a:lnTo>
                  <a:lnTo>
                    <a:pt x="4475" y="10298"/>
                  </a:lnTo>
                  <a:lnTo>
                    <a:pt x="4464" y="10299"/>
                  </a:lnTo>
                  <a:lnTo>
                    <a:pt x="4452" y="10300"/>
                  </a:lnTo>
                  <a:lnTo>
                    <a:pt x="4441" y="10300"/>
                  </a:lnTo>
                  <a:lnTo>
                    <a:pt x="4429" y="10299"/>
                  </a:lnTo>
                  <a:lnTo>
                    <a:pt x="4416" y="10298"/>
                  </a:lnTo>
                  <a:lnTo>
                    <a:pt x="4403" y="10296"/>
                  </a:lnTo>
                  <a:lnTo>
                    <a:pt x="4390" y="10293"/>
                  </a:lnTo>
                  <a:lnTo>
                    <a:pt x="4349" y="10268"/>
                  </a:lnTo>
                  <a:lnTo>
                    <a:pt x="4311" y="10243"/>
                  </a:lnTo>
                  <a:lnTo>
                    <a:pt x="4275" y="10216"/>
                  </a:lnTo>
                  <a:lnTo>
                    <a:pt x="4241" y="10188"/>
                  </a:lnTo>
                  <a:lnTo>
                    <a:pt x="4208" y="10159"/>
                  </a:lnTo>
                  <a:lnTo>
                    <a:pt x="4178" y="10129"/>
                  </a:lnTo>
                  <a:lnTo>
                    <a:pt x="4148" y="10098"/>
                  </a:lnTo>
                  <a:lnTo>
                    <a:pt x="4120" y="10066"/>
                  </a:lnTo>
                  <a:lnTo>
                    <a:pt x="4094" y="10032"/>
                  </a:lnTo>
                  <a:lnTo>
                    <a:pt x="4069" y="9998"/>
                  </a:lnTo>
                  <a:lnTo>
                    <a:pt x="4046" y="9963"/>
                  </a:lnTo>
                  <a:lnTo>
                    <a:pt x="4024" y="9928"/>
                  </a:lnTo>
                  <a:lnTo>
                    <a:pt x="4004" y="9891"/>
                  </a:lnTo>
                  <a:lnTo>
                    <a:pt x="3984" y="9854"/>
                  </a:lnTo>
                  <a:lnTo>
                    <a:pt x="3967" y="9816"/>
                  </a:lnTo>
                  <a:lnTo>
                    <a:pt x="3950" y="9777"/>
                  </a:lnTo>
                  <a:lnTo>
                    <a:pt x="3934" y="9738"/>
                  </a:lnTo>
                  <a:lnTo>
                    <a:pt x="3919" y="9698"/>
                  </a:lnTo>
                  <a:lnTo>
                    <a:pt x="3906" y="9657"/>
                  </a:lnTo>
                  <a:lnTo>
                    <a:pt x="3893" y="9616"/>
                  </a:lnTo>
                  <a:lnTo>
                    <a:pt x="3882" y="9575"/>
                  </a:lnTo>
                  <a:lnTo>
                    <a:pt x="3872" y="9533"/>
                  </a:lnTo>
                  <a:lnTo>
                    <a:pt x="3863" y="9490"/>
                  </a:lnTo>
                  <a:lnTo>
                    <a:pt x="3853" y="9447"/>
                  </a:lnTo>
                  <a:lnTo>
                    <a:pt x="3846" y="9405"/>
                  </a:lnTo>
                  <a:lnTo>
                    <a:pt x="3839" y="9361"/>
                  </a:lnTo>
                  <a:lnTo>
                    <a:pt x="3833" y="9318"/>
                  </a:lnTo>
                  <a:lnTo>
                    <a:pt x="3827" y="9274"/>
                  </a:lnTo>
                  <a:lnTo>
                    <a:pt x="3821" y="9230"/>
                  </a:lnTo>
                  <a:lnTo>
                    <a:pt x="3816" y="9186"/>
                  </a:lnTo>
                  <a:lnTo>
                    <a:pt x="3813" y="9142"/>
                  </a:lnTo>
                  <a:lnTo>
                    <a:pt x="3809" y="9098"/>
                  </a:lnTo>
                  <a:lnTo>
                    <a:pt x="3802" y="9003"/>
                  </a:lnTo>
                  <a:lnTo>
                    <a:pt x="3793" y="8909"/>
                  </a:lnTo>
                  <a:lnTo>
                    <a:pt x="3782" y="8816"/>
                  </a:lnTo>
                  <a:lnTo>
                    <a:pt x="3772" y="8723"/>
                  </a:lnTo>
                  <a:lnTo>
                    <a:pt x="3761" y="8630"/>
                  </a:lnTo>
                  <a:lnTo>
                    <a:pt x="3749" y="8537"/>
                  </a:lnTo>
                  <a:lnTo>
                    <a:pt x="3738" y="8444"/>
                  </a:lnTo>
                  <a:lnTo>
                    <a:pt x="3728" y="8351"/>
                  </a:lnTo>
                  <a:lnTo>
                    <a:pt x="3717" y="8257"/>
                  </a:lnTo>
                  <a:lnTo>
                    <a:pt x="3709" y="8163"/>
                  </a:lnTo>
                  <a:lnTo>
                    <a:pt x="3702" y="8068"/>
                  </a:lnTo>
                  <a:lnTo>
                    <a:pt x="3697" y="7973"/>
                  </a:lnTo>
                  <a:lnTo>
                    <a:pt x="3695" y="7924"/>
                  </a:lnTo>
                  <a:lnTo>
                    <a:pt x="3694" y="7876"/>
                  </a:lnTo>
                  <a:lnTo>
                    <a:pt x="3693" y="7827"/>
                  </a:lnTo>
                  <a:lnTo>
                    <a:pt x="3693" y="7777"/>
                  </a:lnTo>
                  <a:lnTo>
                    <a:pt x="3694" y="7728"/>
                  </a:lnTo>
                  <a:lnTo>
                    <a:pt x="3695" y="7678"/>
                  </a:lnTo>
                  <a:lnTo>
                    <a:pt x="3697" y="7627"/>
                  </a:lnTo>
                  <a:lnTo>
                    <a:pt x="3700" y="7577"/>
                  </a:lnTo>
                  <a:lnTo>
                    <a:pt x="3628" y="7504"/>
                  </a:lnTo>
                  <a:lnTo>
                    <a:pt x="3532" y="7523"/>
                  </a:lnTo>
                  <a:lnTo>
                    <a:pt x="3436" y="7541"/>
                  </a:lnTo>
                  <a:lnTo>
                    <a:pt x="3341" y="7555"/>
                  </a:lnTo>
                  <a:lnTo>
                    <a:pt x="3245" y="7569"/>
                  </a:lnTo>
                  <a:lnTo>
                    <a:pt x="3149" y="7580"/>
                  </a:lnTo>
                  <a:lnTo>
                    <a:pt x="3052" y="7590"/>
                  </a:lnTo>
                  <a:lnTo>
                    <a:pt x="2957" y="7598"/>
                  </a:lnTo>
                  <a:lnTo>
                    <a:pt x="2860" y="7605"/>
                  </a:lnTo>
                  <a:lnTo>
                    <a:pt x="2763" y="7611"/>
                  </a:lnTo>
                  <a:lnTo>
                    <a:pt x="2666" y="7616"/>
                  </a:lnTo>
                  <a:lnTo>
                    <a:pt x="2571" y="7620"/>
                  </a:lnTo>
                  <a:lnTo>
                    <a:pt x="2473" y="7623"/>
                  </a:lnTo>
                  <a:lnTo>
                    <a:pt x="2279" y="7627"/>
                  </a:lnTo>
                  <a:lnTo>
                    <a:pt x="2086" y="7631"/>
                  </a:lnTo>
                  <a:lnTo>
                    <a:pt x="1892" y="7634"/>
                  </a:lnTo>
                  <a:lnTo>
                    <a:pt x="1698" y="7640"/>
                  </a:lnTo>
                  <a:lnTo>
                    <a:pt x="1601" y="7643"/>
                  </a:lnTo>
                  <a:lnTo>
                    <a:pt x="1504" y="7647"/>
                  </a:lnTo>
                  <a:lnTo>
                    <a:pt x="1408" y="7651"/>
                  </a:lnTo>
                  <a:lnTo>
                    <a:pt x="1311" y="7657"/>
                  </a:lnTo>
                  <a:lnTo>
                    <a:pt x="1215" y="7664"/>
                  </a:lnTo>
                  <a:lnTo>
                    <a:pt x="1118" y="7672"/>
                  </a:lnTo>
                  <a:lnTo>
                    <a:pt x="1022" y="7682"/>
                  </a:lnTo>
                  <a:lnTo>
                    <a:pt x="926" y="7693"/>
                  </a:lnTo>
                  <a:lnTo>
                    <a:pt x="831" y="7706"/>
                  </a:lnTo>
                  <a:lnTo>
                    <a:pt x="735" y="7722"/>
                  </a:lnTo>
                  <a:lnTo>
                    <a:pt x="639" y="7738"/>
                  </a:lnTo>
                  <a:lnTo>
                    <a:pt x="543" y="7758"/>
                  </a:lnTo>
                  <a:lnTo>
                    <a:pt x="530" y="7755"/>
                  </a:lnTo>
                  <a:lnTo>
                    <a:pt x="515" y="7753"/>
                  </a:lnTo>
                  <a:lnTo>
                    <a:pt x="499" y="7752"/>
                  </a:lnTo>
                  <a:lnTo>
                    <a:pt x="483" y="7751"/>
                  </a:lnTo>
                  <a:lnTo>
                    <a:pt x="450" y="7750"/>
                  </a:lnTo>
                  <a:lnTo>
                    <a:pt x="414" y="7750"/>
                  </a:lnTo>
                  <a:lnTo>
                    <a:pt x="378" y="7751"/>
                  </a:lnTo>
                  <a:lnTo>
                    <a:pt x="341" y="7752"/>
                  </a:lnTo>
                  <a:lnTo>
                    <a:pt x="304" y="7752"/>
                  </a:lnTo>
                  <a:lnTo>
                    <a:pt x="267" y="7749"/>
                  </a:lnTo>
                  <a:lnTo>
                    <a:pt x="249" y="7746"/>
                  </a:lnTo>
                  <a:lnTo>
                    <a:pt x="231" y="7744"/>
                  </a:lnTo>
                  <a:lnTo>
                    <a:pt x="215" y="7740"/>
                  </a:lnTo>
                  <a:lnTo>
                    <a:pt x="199" y="7736"/>
                  </a:lnTo>
                  <a:lnTo>
                    <a:pt x="183" y="7730"/>
                  </a:lnTo>
                  <a:lnTo>
                    <a:pt x="168" y="7724"/>
                  </a:lnTo>
                  <a:lnTo>
                    <a:pt x="154" y="7716"/>
                  </a:lnTo>
                  <a:lnTo>
                    <a:pt x="141" y="7707"/>
                  </a:lnTo>
                  <a:lnTo>
                    <a:pt x="128" y="7696"/>
                  </a:lnTo>
                  <a:lnTo>
                    <a:pt x="116" y="7685"/>
                  </a:lnTo>
                  <a:lnTo>
                    <a:pt x="106" y="7671"/>
                  </a:lnTo>
                  <a:lnTo>
                    <a:pt x="97" y="7656"/>
                  </a:lnTo>
                  <a:lnTo>
                    <a:pt x="88" y="7639"/>
                  </a:lnTo>
                  <a:lnTo>
                    <a:pt x="81" y="7620"/>
                  </a:lnTo>
                  <a:lnTo>
                    <a:pt x="76" y="7600"/>
                  </a:lnTo>
                  <a:lnTo>
                    <a:pt x="72" y="7577"/>
                  </a:lnTo>
                  <a:lnTo>
                    <a:pt x="60" y="7570"/>
                  </a:lnTo>
                  <a:lnTo>
                    <a:pt x="48" y="7564"/>
                  </a:lnTo>
                  <a:lnTo>
                    <a:pt x="38" y="7556"/>
                  </a:lnTo>
                  <a:lnTo>
                    <a:pt x="30" y="7549"/>
                  </a:lnTo>
                  <a:lnTo>
                    <a:pt x="23" y="7542"/>
                  </a:lnTo>
                  <a:lnTo>
                    <a:pt x="17" y="7534"/>
                  </a:lnTo>
                  <a:lnTo>
                    <a:pt x="12" y="7527"/>
                  </a:lnTo>
                  <a:lnTo>
                    <a:pt x="8" y="7518"/>
                  </a:lnTo>
                  <a:lnTo>
                    <a:pt x="5" y="7509"/>
                  </a:lnTo>
                  <a:lnTo>
                    <a:pt x="3" y="7500"/>
                  </a:lnTo>
                  <a:lnTo>
                    <a:pt x="2" y="7491"/>
                  </a:lnTo>
                  <a:lnTo>
                    <a:pt x="1" y="7480"/>
                  </a:lnTo>
                  <a:lnTo>
                    <a:pt x="0" y="7458"/>
                  </a:lnTo>
                  <a:lnTo>
                    <a:pt x="0" y="7432"/>
                  </a:lnTo>
                  <a:lnTo>
                    <a:pt x="26" y="7410"/>
                  </a:lnTo>
                  <a:lnTo>
                    <a:pt x="51" y="7389"/>
                  </a:lnTo>
                  <a:lnTo>
                    <a:pt x="77" y="7365"/>
                  </a:lnTo>
                  <a:lnTo>
                    <a:pt x="101" y="7340"/>
                  </a:lnTo>
                  <a:lnTo>
                    <a:pt x="124" y="7314"/>
                  </a:lnTo>
                  <a:lnTo>
                    <a:pt x="147" y="7287"/>
                  </a:lnTo>
                  <a:lnTo>
                    <a:pt x="169" y="7260"/>
                  </a:lnTo>
                  <a:lnTo>
                    <a:pt x="190" y="7233"/>
                  </a:lnTo>
                  <a:lnTo>
                    <a:pt x="233" y="7175"/>
                  </a:lnTo>
                  <a:lnTo>
                    <a:pt x="275" y="7116"/>
                  </a:lnTo>
                  <a:lnTo>
                    <a:pt x="316" y="7059"/>
                  </a:lnTo>
                  <a:lnTo>
                    <a:pt x="358" y="7001"/>
                  </a:lnTo>
                  <a:lnTo>
                    <a:pt x="379" y="6974"/>
                  </a:lnTo>
                  <a:lnTo>
                    <a:pt x="401" y="6947"/>
                  </a:lnTo>
                  <a:lnTo>
                    <a:pt x="423" y="6921"/>
                  </a:lnTo>
                  <a:lnTo>
                    <a:pt x="446" y="6896"/>
                  </a:lnTo>
                  <a:lnTo>
                    <a:pt x="469" y="6871"/>
                  </a:lnTo>
                  <a:lnTo>
                    <a:pt x="494" y="6848"/>
                  </a:lnTo>
                  <a:lnTo>
                    <a:pt x="519" y="6826"/>
                  </a:lnTo>
                  <a:lnTo>
                    <a:pt x="545" y="6805"/>
                  </a:lnTo>
                  <a:lnTo>
                    <a:pt x="572" y="6787"/>
                  </a:lnTo>
                  <a:lnTo>
                    <a:pt x="600" y="6769"/>
                  </a:lnTo>
                  <a:lnTo>
                    <a:pt x="630" y="6754"/>
                  </a:lnTo>
                  <a:lnTo>
                    <a:pt x="661" y="6740"/>
                  </a:lnTo>
                  <a:lnTo>
                    <a:pt x="693" y="6729"/>
                  </a:lnTo>
                  <a:lnTo>
                    <a:pt x="726" y="6720"/>
                  </a:lnTo>
                  <a:lnTo>
                    <a:pt x="761" y="6713"/>
                  </a:lnTo>
                  <a:lnTo>
                    <a:pt x="798" y="6707"/>
                  </a:lnTo>
                  <a:lnTo>
                    <a:pt x="880" y="6724"/>
                  </a:lnTo>
                  <a:lnTo>
                    <a:pt x="962" y="6738"/>
                  </a:lnTo>
                  <a:lnTo>
                    <a:pt x="1047" y="6751"/>
                  </a:lnTo>
                  <a:lnTo>
                    <a:pt x="1132" y="6761"/>
                  </a:lnTo>
                  <a:lnTo>
                    <a:pt x="1218" y="6771"/>
                  </a:lnTo>
                  <a:lnTo>
                    <a:pt x="1304" y="6779"/>
                  </a:lnTo>
                  <a:lnTo>
                    <a:pt x="1391" y="6786"/>
                  </a:lnTo>
                  <a:lnTo>
                    <a:pt x="1478" y="6792"/>
                  </a:lnTo>
                  <a:lnTo>
                    <a:pt x="1567" y="6796"/>
                  </a:lnTo>
                  <a:lnTo>
                    <a:pt x="1655" y="6800"/>
                  </a:lnTo>
                  <a:lnTo>
                    <a:pt x="1744" y="6802"/>
                  </a:lnTo>
                  <a:lnTo>
                    <a:pt x="1832" y="6804"/>
                  </a:lnTo>
                  <a:lnTo>
                    <a:pt x="2012" y="6806"/>
                  </a:lnTo>
                  <a:lnTo>
                    <a:pt x="2190" y="6807"/>
                  </a:lnTo>
                  <a:lnTo>
                    <a:pt x="2368" y="6807"/>
                  </a:lnTo>
                  <a:lnTo>
                    <a:pt x="2546" y="6806"/>
                  </a:lnTo>
                  <a:lnTo>
                    <a:pt x="2721" y="6807"/>
                  </a:lnTo>
                  <a:lnTo>
                    <a:pt x="2895" y="6809"/>
                  </a:lnTo>
                  <a:lnTo>
                    <a:pt x="2980" y="6811"/>
                  </a:lnTo>
                  <a:lnTo>
                    <a:pt x="3066" y="6814"/>
                  </a:lnTo>
                  <a:lnTo>
                    <a:pt x="3149" y="6817"/>
                  </a:lnTo>
                  <a:lnTo>
                    <a:pt x="3232" y="6823"/>
                  </a:lnTo>
                  <a:lnTo>
                    <a:pt x="3315" y="6828"/>
                  </a:lnTo>
                  <a:lnTo>
                    <a:pt x="3396" y="6835"/>
                  </a:lnTo>
                  <a:lnTo>
                    <a:pt x="3476" y="6843"/>
                  </a:lnTo>
                  <a:lnTo>
                    <a:pt x="3555" y="6852"/>
                  </a:lnTo>
                  <a:lnTo>
                    <a:pt x="3664" y="6707"/>
                  </a:lnTo>
                  <a:lnTo>
                    <a:pt x="3678" y="6525"/>
                  </a:lnTo>
                  <a:lnTo>
                    <a:pt x="3694" y="6342"/>
                  </a:lnTo>
                  <a:lnTo>
                    <a:pt x="3702" y="6250"/>
                  </a:lnTo>
                  <a:lnTo>
                    <a:pt x="3710" y="6159"/>
                  </a:lnTo>
                  <a:lnTo>
                    <a:pt x="3720" y="6067"/>
                  </a:lnTo>
                  <a:lnTo>
                    <a:pt x="3730" y="5977"/>
                  </a:lnTo>
                  <a:lnTo>
                    <a:pt x="3741" y="5885"/>
                  </a:lnTo>
                  <a:lnTo>
                    <a:pt x="3752" y="5795"/>
                  </a:lnTo>
                  <a:lnTo>
                    <a:pt x="3765" y="5705"/>
                  </a:lnTo>
                  <a:lnTo>
                    <a:pt x="3778" y="5615"/>
                  </a:lnTo>
                  <a:lnTo>
                    <a:pt x="3793" y="5526"/>
                  </a:lnTo>
                  <a:lnTo>
                    <a:pt x="3807" y="5436"/>
                  </a:lnTo>
                  <a:lnTo>
                    <a:pt x="3823" y="5348"/>
                  </a:lnTo>
                  <a:lnTo>
                    <a:pt x="3841" y="5258"/>
                  </a:lnTo>
                  <a:lnTo>
                    <a:pt x="3859" y="5171"/>
                  </a:lnTo>
                  <a:lnTo>
                    <a:pt x="3879" y="5083"/>
                  </a:lnTo>
                  <a:lnTo>
                    <a:pt x="3900" y="4996"/>
                  </a:lnTo>
                  <a:lnTo>
                    <a:pt x="3922" y="4909"/>
                  </a:lnTo>
                  <a:lnTo>
                    <a:pt x="3946" y="4824"/>
                  </a:lnTo>
                  <a:lnTo>
                    <a:pt x="3971" y="4737"/>
                  </a:lnTo>
                  <a:lnTo>
                    <a:pt x="3997" y="4653"/>
                  </a:lnTo>
                  <a:lnTo>
                    <a:pt x="4026" y="4569"/>
                  </a:lnTo>
                  <a:lnTo>
                    <a:pt x="4056" y="4485"/>
                  </a:lnTo>
                  <a:lnTo>
                    <a:pt x="4088" y="4401"/>
                  </a:lnTo>
                  <a:lnTo>
                    <a:pt x="4121" y="4319"/>
                  </a:lnTo>
                  <a:lnTo>
                    <a:pt x="4156" y="4238"/>
                  </a:lnTo>
                  <a:lnTo>
                    <a:pt x="4194" y="4157"/>
                  </a:lnTo>
                  <a:lnTo>
                    <a:pt x="4233" y="4077"/>
                  </a:lnTo>
                  <a:lnTo>
                    <a:pt x="4273" y="3997"/>
                  </a:lnTo>
                  <a:lnTo>
                    <a:pt x="4317" y="3918"/>
                  </a:lnTo>
                  <a:lnTo>
                    <a:pt x="4322" y="3886"/>
                  </a:lnTo>
                  <a:lnTo>
                    <a:pt x="4326" y="3846"/>
                  </a:lnTo>
                  <a:lnTo>
                    <a:pt x="4326" y="3836"/>
                  </a:lnTo>
                  <a:lnTo>
                    <a:pt x="4324" y="3826"/>
                  </a:lnTo>
                  <a:lnTo>
                    <a:pt x="4322" y="3817"/>
                  </a:lnTo>
                  <a:lnTo>
                    <a:pt x="4317" y="3806"/>
                  </a:lnTo>
                  <a:lnTo>
                    <a:pt x="4311" y="3798"/>
                  </a:lnTo>
                  <a:lnTo>
                    <a:pt x="4303" y="3789"/>
                  </a:lnTo>
                  <a:lnTo>
                    <a:pt x="4293" y="3781"/>
                  </a:lnTo>
                  <a:lnTo>
                    <a:pt x="4281" y="3773"/>
                  </a:lnTo>
                  <a:lnTo>
                    <a:pt x="4267" y="3778"/>
                  </a:lnTo>
                  <a:lnTo>
                    <a:pt x="4255" y="3783"/>
                  </a:lnTo>
                  <a:lnTo>
                    <a:pt x="4241" y="3788"/>
                  </a:lnTo>
                  <a:lnTo>
                    <a:pt x="4229" y="3794"/>
                  </a:lnTo>
                  <a:lnTo>
                    <a:pt x="4218" y="3801"/>
                  </a:lnTo>
                  <a:lnTo>
                    <a:pt x="4206" y="3808"/>
                  </a:lnTo>
                  <a:lnTo>
                    <a:pt x="4195" y="3817"/>
                  </a:lnTo>
                  <a:lnTo>
                    <a:pt x="4184" y="3825"/>
                  </a:lnTo>
                  <a:lnTo>
                    <a:pt x="4162" y="3843"/>
                  </a:lnTo>
                  <a:lnTo>
                    <a:pt x="4143" y="3864"/>
                  </a:lnTo>
                  <a:lnTo>
                    <a:pt x="4123" y="3886"/>
                  </a:lnTo>
                  <a:lnTo>
                    <a:pt x="4103" y="3910"/>
                  </a:lnTo>
                  <a:lnTo>
                    <a:pt x="4067" y="3958"/>
                  </a:lnTo>
                  <a:lnTo>
                    <a:pt x="4030" y="4008"/>
                  </a:lnTo>
                  <a:lnTo>
                    <a:pt x="4012" y="4032"/>
                  </a:lnTo>
                  <a:lnTo>
                    <a:pt x="3993" y="4056"/>
                  </a:lnTo>
                  <a:lnTo>
                    <a:pt x="3974" y="4079"/>
                  </a:lnTo>
                  <a:lnTo>
                    <a:pt x="3954" y="4100"/>
                  </a:lnTo>
                  <a:lnTo>
                    <a:pt x="3937" y="4127"/>
                  </a:lnTo>
                  <a:lnTo>
                    <a:pt x="3918" y="4154"/>
                  </a:lnTo>
                  <a:lnTo>
                    <a:pt x="3899" y="4179"/>
                  </a:lnTo>
                  <a:lnTo>
                    <a:pt x="3879" y="4206"/>
                  </a:lnTo>
                  <a:lnTo>
                    <a:pt x="3837" y="4256"/>
                  </a:lnTo>
                  <a:lnTo>
                    <a:pt x="3794" y="4308"/>
                  </a:lnTo>
                  <a:lnTo>
                    <a:pt x="3748" y="4358"/>
                  </a:lnTo>
                  <a:lnTo>
                    <a:pt x="3704" y="4409"/>
                  </a:lnTo>
                  <a:lnTo>
                    <a:pt x="3661" y="4460"/>
                  </a:lnTo>
                  <a:lnTo>
                    <a:pt x="3619" y="4512"/>
                  </a:lnTo>
                  <a:lnTo>
                    <a:pt x="3598" y="4538"/>
                  </a:lnTo>
                  <a:lnTo>
                    <a:pt x="3579" y="4565"/>
                  </a:lnTo>
                  <a:lnTo>
                    <a:pt x="3561" y="4592"/>
                  </a:lnTo>
                  <a:lnTo>
                    <a:pt x="3543" y="4620"/>
                  </a:lnTo>
                  <a:lnTo>
                    <a:pt x="3527" y="4648"/>
                  </a:lnTo>
                  <a:lnTo>
                    <a:pt x="3511" y="4677"/>
                  </a:lnTo>
                  <a:lnTo>
                    <a:pt x="3497" y="4707"/>
                  </a:lnTo>
                  <a:lnTo>
                    <a:pt x="3485" y="4736"/>
                  </a:lnTo>
                  <a:lnTo>
                    <a:pt x="3473" y="4767"/>
                  </a:lnTo>
                  <a:lnTo>
                    <a:pt x="3464" y="4799"/>
                  </a:lnTo>
                  <a:lnTo>
                    <a:pt x="3456" y="4831"/>
                  </a:lnTo>
                  <a:lnTo>
                    <a:pt x="3450" y="4864"/>
                  </a:lnTo>
                  <a:lnTo>
                    <a:pt x="3446" y="4898"/>
                  </a:lnTo>
                  <a:lnTo>
                    <a:pt x="3444" y="4933"/>
                  </a:lnTo>
                  <a:lnTo>
                    <a:pt x="3444" y="4969"/>
                  </a:lnTo>
                  <a:lnTo>
                    <a:pt x="3447" y="5006"/>
                  </a:lnTo>
                  <a:lnTo>
                    <a:pt x="3430" y="5019"/>
                  </a:lnTo>
                  <a:lnTo>
                    <a:pt x="3417" y="5033"/>
                  </a:lnTo>
                  <a:lnTo>
                    <a:pt x="3405" y="5048"/>
                  </a:lnTo>
                  <a:lnTo>
                    <a:pt x="3395" y="5063"/>
                  </a:lnTo>
                  <a:lnTo>
                    <a:pt x="3388" y="5079"/>
                  </a:lnTo>
                  <a:lnTo>
                    <a:pt x="3382" y="5094"/>
                  </a:lnTo>
                  <a:lnTo>
                    <a:pt x="3377" y="5109"/>
                  </a:lnTo>
                  <a:lnTo>
                    <a:pt x="3374" y="5126"/>
                  </a:lnTo>
                  <a:lnTo>
                    <a:pt x="3371" y="5142"/>
                  </a:lnTo>
                  <a:lnTo>
                    <a:pt x="3370" y="5159"/>
                  </a:lnTo>
                  <a:lnTo>
                    <a:pt x="3371" y="5176"/>
                  </a:lnTo>
                  <a:lnTo>
                    <a:pt x="3373" y="5193"/>
                  </a:lnTo>
                  <a:lnTo>
                    <a:pt x="3377" y="5228"/>
                  </a:lnTo>
                  <a:lnTo>
                    <a:pt x="3383" y="5264"/>
                  </a:lnTo>
                  <a:lnTo>
                    <a:pt x="3390" y="5300"/>
                  </a:lnTo>
                  <a:lnTo>
                    <a:pt x="3396" y="5336"/>
                  </a:lnTo>
                  <a:lnTo>
                    <a:pt x="3399" y="5353"/>
                  </a:lnTo>
                  <a:lnTo>
                    <a:pt x="3402" y="5371"/>
                  </a:lnTo>
                  <a:lnTo>
                    <a:pt x="3404" y="5390"/>
                  </a:lnTo>
                  <a:lnTo>
                    <a:pt x="3405" y="5407"/>
                  </a:lnTo>
                  <a:lnTo>
                    <a:pt x="3405" y="5426"/>
                  </a:lnTo>
                  <a:lnTo>
                    <a:pt x="3405" y="5443"/>
                  </a:lnTo>
                  <a:lnTo>
                    <a:pt x="3403" y="5462"/>
                  </a:lnTo>
                  <a:lnTo>
                    <a:pt x="3400" y="5479"/>
                  </a:lnTo>
                  <a:lnTo>
                    <a:pt x="3396" y="5497"/>
                  </a:lnTo>
                  <a:lnTo>
                    <a:pt x="3390" y="5514"/>
                  </a:lnTo>
                  <a:lnTo>
                    <a:pt x="3383" y="5532"/>
                  </a:lnTo>
                  <a:lnTo>
                    <a:pt x="3374" y="5548"/>
                  </a:lnTo>
                  <a:lnTo>
                    <a:pt x="3369" y="5579"/>
                  </a:lnTo>
                  <a:lnTo>
                    <a:pt x="3364" y="5609"/>
                  </a:lnTo>
                  <a:lnTo>
                    <a:pt x="3358" y="5640"/>
                  </a:lnTo>
                  <a:lnTo>
                    <a:pt x="3350" y="5668"/>
                  </a:lnTo>
                  <a:lnTo>
                    <a:pt x="3342" y="5698"/>
                  </a:lnTo>
                  <a:lnTo>
                    <a:pt x="3331" y="5727"/>
                  </a:lnTo>
                  <a:lnTo>
                    <a:pt x="3320" y="5756"/>
                  </a:lnTo>
                  <a:lnTo>
                    <a:pt x="3309" y="5785"/>
                  </a:lnTo>
                  <a:lnTo>
                    <a:pt x="3295" y="5812"/>
                  </a:lnTo>
                  <a:lnTo>
                    <a:pt x="3281" y="5840"/>
                  </a:lnTo>
                  <a:lnTo>
                    <a:pt x="3266" y="5868"/>
                  </a:lnTo>
                  <a:lnTo>
                    <a:pt x="3251" y="5895"/>
                  </a:lnTo>
                  <a:lnTo>
                    <a:pt x="3234" y="5920"/>
                  </a:lnTo>
                  <a:lnTo>
                    <a:pt x="3216" y="5947"/>
                  </a:lnTo>
                  <a:lnTo>
                    <a:pt x="3197" y="5972"/>
                  </a:lnTo>
                  <a:lnTo>
                    <a:pt x="3179" y="5996"/>
                  </a:lnTo>
                  <a:lnTo>
                    <a:pt x="3158" y="6021"/>
                  </a:lnTo>
                  <a:lnTo>
                    <a:pt x="3138" y="6045"/>
                  </a:lnTo>
                  <a:lnTo>
                    <a:pt x="3117" y="6068"/>
                  </a:lnTo>
                  <a:lnTo>
                    <a:pt x="3095" y="6091"/>
                  </a:lnTo>
                  <a:lnTo>
                    <a:pt x="3072" y="6112"/>
                  </a:lnTo>
                  <a:lnTo>
                    <a:pt x="3049" y="6134"/>
                  </a:lnTo>
                  <a:lnTo>
                    <a:pt x="3026" y="6155"/>
                  </a:lnTo>
                  <a:lnTo>
                    <a:pt x="3001" y="6175"/>
                  </a:lnTo>
                  <a:lnTo>
                    <a:pt x="2976" y="6195"/>
                  </a:lnTo>
                  <a:lnTo>
                    <a:pt x="2951" y="6213"/>
                  </a:lnTo>
                  <a:lnTo>
                    <a:pt x="2926" y="6231"/>
                  </a:lnTo>
                  <a:lnTo>
                    <a:pt x="2900" y="6248"/>
                  </a:lnTo>
                  <a:lnTo>
                    <a:pt x="2873" y="6265"/>
                  </a:lnTo>
                  <a:lnTo>
                    <a:pt x="2847" y="6280"/>
                  </a:lnTo>
                  <a:lnTo>
                    <a:pt x="2821" y="6295"/>
                  </a:lnTo>
                  <a:lnTo>
                    <a:pt x="2793" y="6309"/>
                  </a:lnTo>
                  <a:lnTo>
                    <a:pt x="2752" y="6322"/>
                  </a:lnTo>
                  <a:lnTo>
                    <a:pt x="2711" y="6334"/>
                  </a:lnTo>
                  <a:lnTo>
                    <a:pt x="2668" y="6346"/>
                  </a:lnTo>
                  <a:lnTo>
                    <a:pt x="2625" y="6356"/>
                  </a:lnTo>
                  <a:lnTo>
                    <a:pt x="2582" y="6365"/>
                  </a:lnTo>
                  <a:lnTo>
                    <a:pt x="2539" y="6373"/>
                  </a:lnTo>
                  <a:lnTo>
                    <a:pt x="2494" y="6381"/>
                  </a:lnTo>
                  <a:lnTo>
                    <a:pt x="2449" y="6388"/>
                  </a:lnTo>
                  <a:lnTo>
                    <a:pt x="2405" y="6394"/>
                  </a:lnTo>
                  <a:lnTo>
                    <a:pt x="2359" y="6399"/>
                  </a:lnTo>
                  <a:lnTo>
                    <a:pt x="2314" y="6404"/>
                  </a:lnTo>
                  <a:lnTo>
                    <a:pt x="2269" y="6409"/>
                  </a:lnTo>
                  <a:lnTo>
                    <a:pt x="2177" y="6417"/>
                  </a:lnTo>
                  <a:lnTo>
                    <a:pt x="2086" y="6423"/>
                  </a:lnTo>
                  <a:lnTo>
                    <a:pt x="1994" y="6427"/>
                  </a:lnTo>
                  <a:lnTo>
                    <a:pt x="1902" y="6431"/>
                  </a:lnTo>
                  <a:lnTo>
                    <a:pt x="1812" y="6433"/>
                  </a:lnTo>
                  <a:lnTo>
                    <a:pt x="1721" y="6436"/>
                  </a:lnTo>
                  <a:lnTo>
                    <a:pt x="1633" y="6439"/>
                  </a:lnTo>
                  <a:lnTo>
                    <a:pt x="1546" y="6443"/>
                  </a:lnTo>
                  <a:lnTo>
                    <a:pt x="1461" y="6449"/>
                  </a:lnTo>
                  <a:lnTo>
                    <a:pt x="1378" y="6454"/>
                  </a:lnTo>
                  <a:lnTo>
                    <a:pt x="1343" y="6434"/>
                  </a:lnTo>
                  <a:lnTo>
                    <a:pt x="1309" y="6416"/>
                  </a:lnTo>
                  <a:lnTo>
                    <a:pt x="1273" y="6399"/>
                  </a:lnTo>
                  <a:lnTo>
                    <a:pt x="1237" y="6383"/>
                  </a:lnTo>
                  <a:lnTo>
                    <a:pt x="1201" y="6368"/>
                  </a:lnTo>
                  <a:lnTo>
                    <a:pt x="1165" y="6354"/>
                  </a:lnTo>
                  <a:lnTo>
                    <a:pt x="1128" y="6341"/>
                  </a:lnTo>
                  <a:lnTo>
                    <a:pt x="1091" y="6327"/>
                  </a:lnTo>
                  <a:lnTo>
                    <a:pt x="1017" y="6303"/>
                  </a:lnTo>
                  <a:lnTo>
                    <a:pt x="943" y="6278"/>
                  </a:lnTo>
                  <a:lnTo>
                    <a:pt x="870" y="6254"/>
                  </a:lnTo>
                  <a:lnTo>
                    <a:pt x="798" y="6228"/>
                  </a:lnTo>
                  <a:lnTo>
                    <a:pt x="762" y="6214"/>
                  </a:lnTo>
                  <a:lnTo>
                    <a:pt x="727" y="6199"/>
                  </a:lnTo>
                  <a:lnTo>
                    <a:pt x="693" y="6183"/>
                  </a:lnTo>
                  <a:lnTo>
                    <a:pt x="659" y="6167"/>
                  </a:lnTo>
                  <a:lnTo>
                    <a:pt x="626" y="6149"/>
                  </a:lnTo>
                  <a:lnTo>
                    <a:pt x="593" y="6130"/>
                  </a:lnTo>
                  <a:lnTo>
                    <a:pt x="562" y="6109"/>
                  </a:lnTo>
                  <a:lnTo>
                    <a:pt x="531" y="6088"/>
                  </a:lnTo>
                  <a:lnTo>
                    <a:pt x="501" y="6063"/>
                  </a:lnTo>
                  <a:lnTo>
                    <a:pt x="472" y="6037"/>
                  </a:lnTo>
                  <a:lnTo>
                    <a:pt x="446" y="6011"/>
                  </a:lnTo>
                  <a:lnTo>
                    <a:pt x="419" y="5981"/>
                  </a:lnTo>
                  <a:lnTo>
                    <a:pt x="393" y="5949"/>
                  </a:lnTo>
                  <a:lnTo>
                    <a:pt x="369" y="5914"/>
                  </a:lnTo>
                  <a:lnTo>
                    <a:pt x="347" y="5878"/>
                  </a:lnTo>
                  <a:lnTo>
                    <a:pt x="326" y="5838"/>
                  </a:lnTo>
                  <a:lnTo>
                    <a:pt x="293" y="5790"/>
                  </a:lnTo>
                  <a:lnTo>
                    <a:pt x="264" y="5740"/>
                  </a:lnTo>
                  <a:lnTo>
                    <a:pt x="238" y="5690"/>
                  </a:lnTo>
                  <a:lnTo>
                    <a:pt x="214" y="5639"/>
                  </a:lnTo>
                  <a:lnTo>
                    <a:pt x="192" y="5586"/>
                  </a:lnTo>
                  <a:lnTo>
                    <a:pt x="174" y="5533"/>
                  </a:lnTo>
                  <a:lnTo>
                    <a:pt x="157" y="5477"/>
                  </a:lnTo>
                  <a:lnTo>
                    <a:pt x="143" y="5423"/>
                  </a:lnTo>
                  <a:lnTo>
                    <a:pt x="132" y="5366"/>
                  </a:lnTo>
                  <a:lnTo>
                    <a:pt x="121" y="5309"/>
                  </a:lnTo>
                  <a:lnTo>
                    <a:pt x="112" y="5251"/>
                  </a:lnTo>
                  <a:lnTo>
                    <a:pt x="105" y="5194"/>
                  </a:lnTo>
                  <a:lnTo>
                    <a:pt x="100" y="5135"/>
                  </a:lnTo>
                  <a:lnTo>
                    <a:pt x="96" y="5076"/>
                  </a:lnTo>
                  <a:lnTo>
                    <a:pt x="93" y="5016"/>
                  </a:lnTo>
                  <a:lnTo>
                    <a:pt x="90" y="4955"/>
                  </a:lnTo>
                  <a:lnTo>
                    <a:pt x="88" y="4895"/>
                  </a:lnTo>
                  <a:lnTo>
                    <a:pt x="88" y="4834"/>
                  </a:lnTo>
                  <a:lnTo>
                    <a:pt x="88" y="4773"/>
                  </a:lnTo>
                  <a:lnTo>
                    <a:pt x="88" y="4713"/>
                  </a:lnTo>
                  <a:lnTo>
                    <a:pt x="89" y="4590"/>
                  </a:lnTo>
                  <a:lnTo>
                    <a:pt x="91" y="4468"/>
                  </a:lnTo>
                  <a:lnTo>
                    <a:pt x="91" y="4408"/>
                  </a:lnTo>
                  <a:lnTo>
                    <a:pt x="91" y="4347"/>
                  </a:lnTo>
                  <a:lnTo>
                    <a:pt x="90" y="4286"/>
                  </a:lnTo>
                  <a:lnTo>
                    <a:pt x="88" y="4227"/>
                  </a:lnTo>
                  <a:lnTo>
                    <a:pt x="86" y="4167"/>
                  </a:lnTo>
                  <a:lnTo>
                    <a:pt x="83" y="4107"/>
                  </a:lnTo>
                  <a:lnTo>
                    <a:pt x="78" y="4049"/>
                  </a:lnTo>
                  <a:lnTo>
                    <a:pt x="72" y="3991"/>
                  </a:lnTo>
                  <a:lnTo>
                    <a:pt x="70" y="3941"/>
                  </a:lnTo>
                  <a:lnTo>
                    <a:pt x="69" y="3892"/>
                  </a:lnTo>
                  <a:lnTo>
                    <a:pt x="70" y="3843"/>
                  </a:lnTo>
                  <a:lnTo>
                    <a:pt x="73" y="3796"/>
                  </a:lnTo>
                  <a:lnTo>
                    <a:pt x="77" y="3749"/>
                  </a:lnTo>
                  <a:lnTo>
                    <a:pt x="83" y="3704"/>
                  </a:lnTo>
                  <a:lnTo>
                    <a:pt x="91" y="3658"/>
                  </a:lnTo>
                  <a:lnTo>
                    <a:pt x="101" y="3614"/>
                  </a:lnTo>
                  <a:lnTo>
                    <a:pt x="111" y="3570"/>
                  </a:lnTo>
                  <a:lnTo>
                    <a:pt x="122" y="3527"/>
                  </a:lnTo>
                  <a:lnTo>
                    <a:pt x="136" y="3485"/>
                  </a:lnTo>
                  <a:lnTo>
                    <a:pt x="150" y="3444"/>
                  </a:lnTo>
                  <a:lnTo>
                    <a:pt x="165" y="3401"/>
                  </a:lnTo>
                  <a:lnTo>
                    <a:pt x="181" y="3361"/>
                  </a:lnTo>
                  <a:lnTo>
                    <a:pt x="199" y="3320"/>
                  </a:lnTo>
                  <a:lnTo>
                    <a:pt x="217" y="3280"/>
                  </a:lnTo>
                  <a:lnTo>
                    <a:pt x="237" y="3241"/>
                  </a:lnTo>
                  <a:lnTo>
                    <a:pt x="256" y="3201"/>
                  </a:lnTo>
                  <a:lnTo>
                    <a:pt x="277" y="3162"/>
                  </a:lnTo>
                  <a:lnTo>
                    <a:pt x="298" y="3123"/>
                  </a:lnTo>
                  <a:lnTo>
                    <a:pt x="343" y="3045"/>
                  </a:lnTo>
                  <a:lnTo>
                    <a:pt x="388" y="2968"/>
                  </a:lnTo>
                  <a:lnTo>
                    <a:pt x="435" y="2890"/>
                  </a:lnTo>
                  <a:lnTo>
                    <a:pt x="484" y="2812"/>
                  </a:lnTo>
                  <a:lnTo>
                    <a:pt x="532" y="2732"/>
                  </a:lnTo>
                  <a:lnTo>
                    <a:pt x="579" y="2651"/>
                  </a:lnTo>
                  <a:lnTo>
                    <a:pt x="618" y="2618"/>
                  </a:lnTo>
                  <a:lnTo>
                    <a:pt x="657" y="2587"/>
                  </a:lnTo>
                  <a:lnTo>
                    <a:pt x="696" y="2559"/>
                  </a:lnTo>
                  <a:lnTo>
                    <a:pt x="736" y="2532"/>
                  </a:lnTo>
                  <a:lnTo>
                    <a:pt x="777" y="2506"/>
                  </a:lnTo>
                  <a:lnTo>
                    <a:pt x="818" y="2483"/>
                  </a:lnTo>
                  <a:lnTo>
                    <a:pt x="862" y="2461"/>
                  </a:lnTo>
                  <a:lnTo>
                    <a:pt x="904" y="2441"/>
                  </a:lnTo>
                  <a:lnTo>
                    <a:pt x="948" y="2422"/>
                  </a:lnTo>
                  <a:lnTo>
                    <a:pt x="992" y="2405"/>
                  </a:lnTo>
                  <a:lnTo>
                    <a:pt x="1037" y="2388"/>
                  </a:lnTo>
                  <a:lnTo>
                    <a:pt x="1083" y="2374"/>
                  </a:lnTo>
                  <a:lnTo>
                    <a:pt x="1128" y="2360"/>
                  </a:lnTo>
                  <a:lnTo>
                    <a:pt x="1175" y="2347"/>
                  </a:lnTo>
                  <a:lnTo>
                    <a:pt x="1222" y="2336"/>
                  </a:lnTo>
                  <a:lnTo>
                    <a:pt x="1269" y="2325"/>
                  </a:lnTo>
                  <a:lnTo>
                    <a:pt x="1317" y="2315"/>
                  </a:lnTo>
                  <a:lnTo>
                    <a:pt x="1365" y="2307"/>
                  </a:lnTo>
                  <a:lnTo>
                    <a:pt x="1414" y="2298"/>
                  </a:lnTo>
                  <a:lnTo>
                    <a:pt x="1463" y="2290"/>
                  </a:lnTo>
                  <a:lnTo>
                    <a:pt x="1562" y="2276"/>
                  </a:lnTo>
                  <a:lnTo>
                    <a:pt x="1661" y="2264"/>
                  </a:lnTo>
                  <a:lnTo>
                    <a:pt x="1762" y="2252"/>
                  </a:lnTo>
                  <a:lnTo>
                    <a:pt x="1863" y="2241"/>
                  </a:lnTo>
                  <a:lnTo>
                    <a:pt x="1965" y="2230"/>
                  </a:lnTo>
                  <a:lnTo>
                    <a:pt x="2067" y="2216"/>
                  </a:lnTo>
                  <a:lnTo>
                    <a:pt x="2135" y="2236"/>
                  </a:lnTo>
                  <a:lnTo>
                    <a:pt x="2203" y="2255"/>
                  </a:lnTo>
                  <a:lnTo>
                    <a:pt x="2271" y="2272"/>
                  </a:lnTo>
                  <a:lnTo>
                    <a:pt x="2338" y="2290"/>
                  </a:lnTo>
                  <a:lnTo>
                    <a:pt x="2405" y="2308"/>
                  </a:lnTo>
                  <a:lnTo>
                    <a:pt x="2470" y="2327"/>
                  </a:lnTo>
                  <a:lnTo>
                    <a:pt x="2503" y="2338"/>
                  </a:lnTo>
                  <a:lnTo>
                    <a:pt x="2534" y="2348"/>
                  </a:lnTo>
                  <a:lnTo>
                    <a:pt x="2566" y="2359"/>
                  </a:lnTo>
                  <a:lnTo>
                    <a:pt x="2598" y="2371"/>
                  </a:lnTo>
                  <a:lnTo>
                    <a:pt x="2629" y="2383"/>
                  </a:lnTo>
                  <a:lnTo>
                    <a:pt x="2660" y="2395"/>
                  </a:lnTo>
                  <a:lnTo>
                    <a:pt x="2691" y="2410"/>
                  </a:lnTo>
                  <a:lnTo>
                    <a:pt x="2721" y="2424"/>
                  </a:lnTo>
                  <a:lnTo>
                    <a:pt x="2751" y="2439"/>
                  </a:lnTo>
                  <a:lnTo>
                    <a:pt x="2781" y="2456"/>
                  </a:lnTo>
                  <a:lnTo>
                    <a:pt x="2809" y="2473"/>
                  </a:lnTo>
                  <a:lnTo>
                    <a:pt x="2838" y="2492"/>
                  </a:lnTo>
                  <a:lnTo>
                    <a:pt x="2866" y="2511"/>
                  </a:lnTo>
                  <a:lnTo>
                    <a:pt x="2894" y="2532"/>
                  </a:lnTo>
                  <a:lnTo>
                    <a:pt x="2921" y="2555"/>
                  </a:lnTo>
                  <a:lnTo>
                    <a:pt x="2947" y="2578"/>
                  </a:lnTo>
                  <a:lnTo>
                    <a:pt x="2973" y="2603"/>
                  </a:lnTo>
                  <a:lnTo>
                    <a:pt x="2998" y="2630"/>
                  </a:lnTo>
                  <a:lnTo>
                    <a:pt x="3022" y="2657"/>
                  </a:lnTo>
                  <a:lnTo>
                    <a:pt x="3047" y="2687"/>
                  </a:lnTo>
                  <a:lnTo>
                    <a:pt x="3064" y="2705"/>
                  </a:lnTo>
                  <a:lnTo>
                    <a:pt x="3079" y="2722"/>
                  </a:lnTo>
                  <a:lnTo>
                    <a:pt x="3092" y="2741"/>
                  </a:lnTo>
                  <a:lnTo>
                    <a:pt x="3106" y="2758"/>
                  </a:lnTo>
                  <a:lnTo>
                    <a:pt x="3117" y="2778"/>
                  </a:lnTo>
                  <a:lnTo>
                    <a:pt x="3129" y="2796"/>
                  </a:lnTo>
                  <a:lnTo>
                    <a:pt x="3139" y="2816"/>
                  </a:lnTo>
                  <a:lnTo>
                    <a:pt x="3148" y="2835"/>
                  </a:lnTo>
                  <a:lnTo>
                    <a:pt x="3157" y="2855"/>
                  </a:lnTo>
                  <a:lnTo>
                    <a:pt x="3166" y="2875"/>
                  </a:lnTo>
                  <a:lnTo>
                    <a:pt x="3173" y="2896"/>
                  </a:lnTo>
                  <a:lnTo>
                    <a:pt x="3180" y="2916"/>
                  </a:lnTo>
                  <a:lnTo>
                    <a:pt x="3193" y="2957"/>
                  </a:lnTo>
                  <a:lnTo>
                    <a:pt x="3206" y="3000"/>
                  </a:lnTo>
                  <a:lnTo>
                    <a:pt x="3218" y="3043"/>
                  </a:lnTo>
                  <a:lnTo>
                    <a:pt x="3229" y="3085"/>
                  </a:lnTo>
                  <a:lnTo>
                    <a:pt x="3242" y="3128"/>
                  </a:lnTo>
                  <a:lnTo>
                    <a:pt x="3256" y="3171"/>
                  </a:lnTo>
                  <a:lnTo>
                    <a:pt x="3264" y="3193"/>
                  </a:lnTo>
                  <a:lnTo>
                    <a:pt x="3273" y="3214"/>
                  </a:lnTo>
                  <a:lnTo>
                    <a:pt x="3281" y="3235"/>
                  </a:lnTo>
                  <a:lnTo>
                    <a:pt x="3290" y="3257"/>
                  </a:lnTo>
                  <a:lnTo>
                    <a:pt x="3301" y="3277"/>
                  </a:lnTo>
                  <a:lnTo>
                    <a:pt x="3312" y="3299"/>
                  </a:lnTo>
                  <a:lnTo>
                    <a:pt x="3324" y="3319"/>
                  </a:lnTo>
                  <a:lnTo>
                    <a:pt x="3337" y="3340"/>
                  </a:lnTo>
                  <a:lnTo>
                    <a:pt x="3341" y="3353"/>
                  </a:lnTo>
                  <a:lnTo>
                    <a:pt x="3342" y="3366"/>
                  </a:lnTo>
                  <a:lnTo>
                    <a:pt x="3344" y="3380"/>
                  </a:lnTo>
                  <a:lnTo>
                    <a:pt x="3344" y="3393"/>
                  </a:lnTo>
                  <a:lnTo>
                    <a:pt x="3343" y="3420"/>
                  </a:lnTo>
                  <a:lnTo>
                    <a:pt x="3339" y="3447"/>
                  </a:lnTo>
                  <a:lnTo>
                    <a:pt x="3330" y="3497"/>
                  </a:lnTo>
                  <a:lnTo>
                    <a:pt x="3324" y="3543"/>
                  </a:lnTo>
                  <a:lnTo>
                    <a:pt x="3323" y="3554"/>
                  </a:lnTo>
                  <a:lnTo>
                    <a:pt x="3323" y="3565"/>
                  </a:lnTo>
                  <a:lnTo>
                    <a:pt x="3324" y="3575"/>
                  </a:lnTo>
                  <a:lnTo>
                    <a:pt x="3325" y="3584"/>
                  </a:lnTo>
                  <a:lnTo>
                    <a:pt x="3328" y="3594"/>
                  </a:lnTo>
                  <a:lnTo>
                    <a:pt x="3331" y="3603"/>
                  </a:lnTo>
                  <a:lnTo>
                    <a:pt x="3336" y="3611"/>
                  </a:lnTo>
                  <a:lnTo>
                    <a:pt x="3343" y="3619"/>
                  </a:lnTo>
                  <a:lnTo>
                    <a:pt x="3350" y="3627"/>
                  </a:lnTo>
                  <a:lnTo>
                    <a:pt x="3358" y="3635"/>
                  </a:lnTo>
                  <a:lnTo>
                    <a:pt x="3368" y="3641"/>
                  </a:lnTo>
                  <a:lnTo>
                    <a:pt x="3381" y="3647"/>
                  </a:lnTo>
                  <a:lnTo>
                    <a:pt x="3394" y="3652"/>
                  </a:lnTo>
                  <a:lnTo>
                    <a:pt x="3410" y="3657"/>
                  </a:lnTo>
                  <a:lnTo>
                    <a:pt x="3427" y="3661"/>
                  </a:lnTo>
                  <a:lnTo>
                    <a:pt x="3447" y="3666"/>
                  </a:lnTo>
                  <a:lnTo>
                    <a:pt x="3478" y="3625"/>
                  </a:lnTo>
                  <a:lnTo>
                    <a:pt x="3509" y="3585"/>
                  </a:lnTo>
                  <a:lnTo>
                    <a:pt x="3543" y="3547"/>
                  </a:lnTo>
                  <a:lnTo>
                    <a:pt x="3577" y="3510"/>
                  </a:lnTo>
                  <a:lnTo>
                    <a:pt x="3612" y="3473"/>
                  </a:lnTo>
                  <a:lnTo>
                    <a:pt x="3647" y="3436"/>
                  </a:lnTo>
                  <a:lnTo>
                    <a:pt x="3683" y="3401"/>
                  </a:lnTo>
                  <a:lnTo>
                    <a:pt x="3719" y="3365"/>
                  </a:lnTo>
                  <a:lnTo>
                    <a:pt x="3792" y="3297"/>
                  </a:lnTo>
                  <a:lnTo>
                    <a:pt x="3864" y="3228"/>
                  </a:lnTo>
                  <a:lnTo>
                    <a:pt x="3899" y="3194"/>
                  </a:lnTo>
                  <a:lnTo>
                    <a:pt x="3933" y="3160"/>
                  </a:lnTo>
                  <a:lnTo>
                    <a:pt x="3967" y="3125"/>
                  </a:lnTo>
                  <a:lnTo>
                    <a:pt x="3999" y="3090"/>
                  </a:lnTo>
                  <a:lnTo>
                    <a:pt x="4031" y="3055"/>
                  </a:lnTo>
                  <a:lnTo>
                    <a:pt x="4062" y="3020"/>
                  </a:lnTo>
                  <a:lnTo>
                    <a:pt x="4091" y="2984"/>
                  </a:lnTo>
                  <a:lnTo>
                    <a:pt x="4119" y="2947"/>
                  </a:lnTo>
                  <a:lnTo>
                    <a:pt x="4145" y="2910"/>
                  </a:lnTo>
                  <a:lnTo>
                    <a:pt x="4169" y="2873"/>
                  </a:lnTo>
                  <a:lnTo>
                    <a:pt x="4191" y="2834"/>
                  </a:lnTo>
                  <a:lnTo>
                    <a:pt x="4212" y="2794"/>
                  </a:lnTo>
                  <a:lnTo>
                    <a:pt x="4229" y="2754"/>
                  </a:lnTo>
                  <a:lnTo>
                    <a:pt x="4246" y="2712"/>
                  </a:lnTo>
                  <a:lnTo>
                    <a:pt x="4258" y="2669"/>
                  </a:lnTo>
                  <a:lnTo>
                    <a:pt x="4268" y="2624"/>
                  </a:lnTo>
                  <a:lnTo>
                    <a:pt x="4276" y="2579"/>
                  </a:lnTo>
                  <a:lnTo>
                    <a:pt x="4281" y="2532"/>
                  </a:lnTo>
                  <a:lnTo>
                    <a:pt x="4283" y="2484"/>
                  </a:lnTo>
                  <a:lnTo>
                    <a:pt x="4281" y="2433"/>
                  </a:lnTo>
                  <a:lnTo>
                    <a:pt x="4267" y="2420"/>
                  </a:lnTo>
                  <a:lnTo>
                    <a:pt x="4253" y="2408"/>
                  </a:lnTo>
                  <a:lnTo>
                    <a:pt x="4238" y="2395"/>
                  </a:lnTo>
                  <a:lnTo>
                    <a:pt x="4222" y="2384"/>
                  </a:lnTo>
                  <a:lnTo>
                    <a:pt x="4213" y="2379"/>
                  </a:lnTo>
                  <a:lnTo>
                    <a:pt x="4203" y="2375"/>
                  </a:lnTo>
                  <a:lnTo>
                    <a:pt x="4194" y="2371"/>
                  </a:lnTo>
                  <a:lnTo>
                    <a:pt x="4184" y="2368"/>
                  </a:lnTo>
                  <a:lnTo>
                    <a:pt x="4172" y="2365"/>
                  </a:lnTo>
                  <a:lnTo>
                    <a:pt x="4161" y="2363"/>
                  </a:lnTo>
                  <a:lnTo>
                    <a:pt x="4149" y="2361"/>
                  </a:lnTo>
                  <a:lnTo>
                    <a:pt x="4135" y="2361"/>
                  </a:lnTo>
                  <a:lnTo>
                    <a:pt x="4118" y="2378"/>
                  </a:lnTo>
                  <a:lnTo>
                    <a:pt x="4100" y="2394"/>
                  </a:lnTo>
                  <a:lnTo>
                    <a:pt x="4083" y="2411"/>
                  </a:lnTo>
                  <a:lnTo>
                    <a:pt x="4064" y="2426"/>
                  </a:lnTo>
                  <a:lnTo>
                    <a:pt x="4046" y="2441"/>
                  </a:lnTo>
                  <a:lnTo>
                    <a:pt x="4026" y="2455"/>
                  </a:lnTo>
                  <a:lnTo>
                    <a:pt x="4007" y="2468"/>
                  </a:lnTo>
                  <a:lnTo>
                    <a:pt x="3987" y="2482"/>
                  </a:lnTo>
                  <a:lnTo>
                    <a:pt x="3967" y="2494"/>
                  </a:lnTo>
                  <a:lnTo>
                    <a:pt x="3946" y="2505"/>
                  </a:lnTo>
                  <a:lnTo>
                    <a:pt x="3925" y="2517"/>
                  </a:lnTo>
                  <a:lnTo>
                    <a:pt x="3905" y="2527"/>
                  </a:lnTo>
                  <a:lnTo>
                    <a:pt x="3883" y="2536"/>
                  </a:lnTo>
                  <a:lnTo>
                    <a:pt x="3862" y="2545"/>
                  </a:lnTo>
                  <a:lnTo>
                    <a:pt x="3840" y="2554"/>
                  </a:lnTo>
                  <a:lnTo>
                    <a:pt x="3818" y="2561"/>
                  </a:lnTo>
                  <a:lnTo>
                    <a:pt x="3796" y="2567"/>
                  </a:lnTo>
                  <a:lnTo>
                    <a:pt x="3773" y="2572"/>
                  </a:lnTo>
                  <a:lnTo>
                    <a:pt x="3751" y="2577"/>
                  </a:lnTo>
                  <a:lnTo>
                    <a:pt x="3728" y="2580"/>
                  </a:lnTo>
                  <a:lnTo>
                    <a:pt x="3705" y="2583"/>
                  </a:lnTo>
                  <a:lnTo>
                    <a:pt x="3682" y="2585"/>
                  </a:lnTo>
                  <a:lnTo>
                    <a:pt x="3659" y="2585"/>
                  </a:lnTo>
                  <a:lnTo>
                    <a:pt x="3635" y="2585"/>
                  </a:lnTo>
                  <a:lnTo>
                    <a:pt x="3612" y="2584"/>
                  </a:lnTo>
                  <a:lnTo>
                    <a:pt x="3589" y="2581"/>
                  </a:lnTo>
                  <a:lnTo>
                    <a:pt x="3565" y="2578"/>
                  </a:lnTo>
                  <a:lnTo>
                    <a:pt x="3541" y="2573"/>
                  </a:lnTo>
                  <a:lnTo>
                    <a:pt x="3518" y="2568"/>
                  </a:lnTo>
                  <a:lnTo>
                    <a:pt x="3494" y="2561"/>
                  </a:lnTo>
                  <a:lnTo>
                    <a:pt x="3470" y="2553"/>
                  </a:lnTo>
                  <a:lnTo>
                    <a:pt x="3447" y="2542"/>
                  </a:lnTo>
                  <a:lnTo>
                    <a:pt x="3436" y="2526"/>
                  </a:lnTo>
                  <a:lnTo>
                    <a:pt x="3428" y="2507"/>
                  </a:lnTo>
                  <a:lnTo>
                    <a:pt x="3421" y="2490"/>
                  </a:lnTo>
                  <a:lnTo>
                    <a:pt x="3415" y="2471"/>
                  </a:lnTo>
                  <a:lnTo>
                    <a:pt x="3411" y="2453"/>
                  </a:lnTo>
                  <a:lnTo>
                    <a:pt x="3406" y="2434"/>
                  </a:lnTo>
                  <a:lnTo>
                    <a:pt x="3404" y="2415"/>
                  </a:lnTo>
                  <a:lnTo>
                    <a:pt x="3402" y="2395"/>
                  </a:lnTo>
                  <a:lnTo>
                    <a:pt x="3402" y="2376"/>
                  </a:lnTo>
                  <a:lnTo>
                    <a:pt x="3402" y="2356"/>
                  </a:lnTo>
                  <a:lnTo>
                    <a:pt x="3403" y="2336"/>
                  </a:lnTo>
                  <a:lnTo>
                    <a:pt x="3406" y="2316"/>
                  </a:lnTo>
                  <a:lnTo>
                    <a:pt x="3410" y="2296"/>
                  </a:lnTo>
                  <a:lnTo>
                    <a:pt x="3413" y="2275"/>
                  </a:lnTo>
                  <a:lnTo>
                    <a:pt x="3418" y="2256"/>
                  </a:lnTo>
                  <a:lnTo>
                    <a:pt x="3424" y="2235"/>
                  </a:lnTo>
                  <a:lnTo>
                    <a:pt x="3430" y="2214"/>
                  </a:lnTo>
                  <a:lnTo>
                    <a:pt x="3437" y="2194"/>
                  </a:lnTo>
                  <a:lnTo>
                    <a:pt x="3445" y="2173"/>
                  </a:lnTo>
                  <a:lnTo>
                    <a:pt x="3453" y="2154"/>
                  </a:lnTo>
                  <a:lnTo>
                    <a:pt x="3462" y="2133"/>
                  </a:lnTo>
                  <a:lnTo>
                    <a:pt x="3471" y="2114"/>
                  </a:lnTo>
                  <a:lnTo>
                    <a:pt x="3482" y="2093"/>
                  </a:lnTo>
                  <a:lnTo>
                    <a:pt x="3492" y="2074"/>
                  </a:lnTo>
                  <a:lnTo>
                    <a:pt x="3515" y="2036"/>
                  </a:lnTo>
                  <a:lnTo>
                    <a:pt x="3539" y="1998"/>
                  </a:lnTo>
                  <a:lnTo>
                    <a:pt x="3565" y="1962"/>
                  </a:lnTo>
                  <a:lnTo>
                    <a:pt x="3592" y="1927"/>
                  </a:lnTo>
                  <a:lnTo>
                    <a:pt x="3632" y="1886"/>
                  </a:lnTo>
                  <a:lnTo>
                    <a:pt x="3671" y="1844"/>
                  </a:lnTo>
                  <a:lnTo>
                    <a:pt x="3710" y="1801"/>
                  </a:lnTo>
                  <a:lnTo>
                    <a:pt x="3748" y="1759"/>
                  </a:lnTo>
                  <a:lnTo>
                    <a:pt x="3784" y="1715"/>
                  </a:lnTo>
                  <a:lnTo>
                    <a:pt x="3821" y="1672"/>
                  </a:lnTo>
                  <a:lnTo>
                    <a:pt x="3856" y="1627"/>
                  </a:lnTo>
                  <a:lnTo>
                    <a:pt x="3890" y="1581"/>
                  </a:lnTo>
                  <a:lnTo>
                    <a:pt x="3924" y="1536"/>
                  </a:lnTo>
                  <a:lnTo>
                    <a:pt x="3957" y="1490"/>
                  </a:lnTo>
                  <a:lnTo>
                    <a:pt x="3989" y="1443"/>
                  </a:lnTo>
                  <a:lnTo>
                    <a:pt x="4020" y="1395"/>
                  </a:lnTo>
                  <a:lnTo>
                    <a:pt x="4050" y="1348"/>
                  </a:lnTo>
                  <a:lnTo>
                    <a:pt x="4080" y="1300"/>
                  </a:lnTo>
                  <a:lnTo>
                    <a:pt x="4108" y="1251"/>
                  </a:lnTo>
                  <a:lnTo>
                    <a:pt x="4135" y="1202"/>
                  </a:lnTo>
                  <a:lnTo>
                    <a:pt x="4162" y="1153"/>
                  </a:lnTo>
                  <a:lnTo>
                    <a:pt x="4188" y="1103"/>
                  </a:lnTo>
                  <a:lnTo>
                    <a:pt x="4214" y="1053"/>
                  </a:lnTo>
                  <a:lnTo>
                    <a:pt x="4237" y="1002"/>
                  </a:lnTo>
                  <a:lnTo>
                    <a:pt x="4261" y="951"/>
                  </a:lnTo>
                  <a:lnTo>
                    <a:pt x="4284" y="900"/>
                  </a:lnTo>
                  <a:lnTo>
                    <a:pt x="4305" y="849"/>
                  </a:lnTo>
                  <a:lnTo>
                    <a:pt x="4326" y="796"/>
                  </a:lnTo>
                  <a:lnTo>
                    <a:pt x="4346" y="744"/>
                  </a:lnTo>
                  <a:lnTo>
                    <a:pt x="4365" y="691"/>
                  </a:lnTo>
                  <a:lnTo>
                    <a:pt x="4383" y="638"/>
                  </a:lnTo>
                  <a:lnTo>
                    <a:pt x="4401" y="585"/>
                  </a:lnTo>
                  <a:lnTo>
                    <a:pt x="4417" y="531"/>
                  </a:lnTo>
                  <a:lnTo>
                    <a:pt x="4433" y="478"/>
                  </a:lnTo>
                  <a:lnTo>
                    <a:pt x="4448" y="423"/>
                  </a:lnTo>
                  <a:lnTo>
                    <a:pt x="4462" y="370"/>
                  </a:lnTo>
                  <a:lnTo>
                    <a:pt x="4470" y="348"/>
                  </a:lnTo>
                  <a:lnTo>
                    <a:pt x="4479" y="327"/>
                  </a:lnTo>
                  <a:lnTo>
                    <a:pt x="4490" y="305"/>
                  </a:lnTo>
                  <a:lnTo>
                    <a:pt x="4502" y="282"/>
                  </a:lnTo>
                  <a:lnTo>
                    <a:pt x="4516" y="259"/>
                  </a:lnTo>
                  <a:lnTo>
                    <a:pt x="4532" y="236"/>
                  </a:lnTo>
                  <a:lnTo>
                    <a:pt x="4548" y="212"/>
                  </a:lnTo>
                  <a:lnTo>
                    <a:pt x="4567" y="188"/>
                  </a:lnTo>
                  <a:lnTo>
                    <a:pt x="4585" y="164"/>
                  </a:lnTo>
                  <a:lnTo>
                    <a:pt x="4606" y="141"/>
                  </a:lnTo>
                  <a:lnTo>
                    <a:pt x="4628" y="118"/>
                  </a:lnTo>
                  <a:lnTo>
                    <a:pt x="4651" y="94"/>
                  </a:lnTo>
                  <a:lnTo>
                    <a:pt x="4675" y="72"/>
                  </a:lnTo>
                  <a:lnTo>
                    <a:pt x="4700" y="49"/>
                  </a:lnTo>
                  <a:lnTo>
                    <a:pt x="4725" y="29"/>
                  </a:lnTo>
                  <a:lnTo>
                    <a:pt x="4752" y="7"/>
                  </a:lnTo>
                  <a:lnTo>
                    <a:pt x="4765" y="4"/>
                  </a:lnTo>
                  <a:lnTo>
                    <a:pt x="4779" y="2"/>
                  </a:lnTo>
                  <a:lnTo>
                    <a:pt x="4791" y="1"/>
                  </a:lnTo>
                  <a:lnTo>
                    <a:pt x="4804" y="0"/>
                  </a:lnTo>
                  <a:lnTo>
                    <a:pt x="4816" y="0"/>
                  </a:lnTo>
                  <a:lnTo>
                    <a:pt x="4827" y="1"/>
                  </a:lnTo>
                  <a:lnTo>
                    <a:pt x="4839" y="3"/>
                  </a:lnTo>
                  <a:lnTo>
                    <a:pt x="4849" y="5"/>
                  </a:lnTo>
                  <a:lnTo>
                    <a:pt x="4860" y="7"/>
                  </a:lnTo>
                  <a:lnTo>
                    <a:pt x="4870" y="10"/>
                  </a:lnTo>
                  <a:lnTo>
                    <a:pt x="4881" y="14"/>
                  </a:lnTo>
                  <a:lnTo>
                    <a:pt x="4891" y="18"/>
                  </a:lnTo>
                  <a:lnTo>
                    <a:pt x="4911" y="28"/>
                  </a:lnTo>
                  <a:lnTo>
                    <a:pt x="4929" y="39"/>
                  </a:lnTo>
                  <a:lnTo>
                    <a:pt x="4948" y="51"/>
                  </a:lnTo>
                  <a:lnTo>
                    <a:pt x="4966" y="65"/>
                  </a:lnTo>
                  <a:lnTo>
                    <a:pt x="4984" y="79"/>
                  </a:lnTo>
                  <a:lnTo>
                    <a:pt x="5002" y="94"/>
                  </a:lnTo>
                  <a:lnTo>
                    <a:pt x="5021" y="109"/>
                  </a:lnTo>
                  <a:lnTo>
                    <a:pt x="5039" y="123"/>
                  </a:lnTo>
                  <a:lnTo>
                    <a:pt x="5059" y="138"/>
                  </a:lnTo>
                  <a:lnTo>
                    <a:pt x="5078" y="152"/>
                  </a:lnTo>
                  <a:close/>
                  <a:moveTo>
                    <a:pt x="2321" y="3340"/>
                  </a:moveTo>
                  <a:lnTo>
                    <a:pt x="2329" y="3374"/>
                  </a:lnTo>
                  <a:lnTo>
                    <a:pt x="2338" y="3409"/>
                  </a:lnTo>
                  <a:lnTo>
                    <a:pt x="2348" y="3445"/>
                  </a:lnTo>
                  <a:lnTo>
                    <a:pt x="2359" y="3482"/>
                  </a:lnTo>
                  <a:lnTo>
                    <a:pt x="2383" y="3557"/>
                  </a:lnTo>
                  <a:lnTo>
                    <a:pt x="2408" y="3634"/>
                  </a:lnTo>
                  <a:lnTo>
                    <a:pt x="2419" y="3673"/>
                  </a:lnTo>
                  <a:lnTo>
                    <a:pt x="2431" y="3713"/>
                  </a:lnTo>
                  <a:lnTo>
                    <a:pt x="2440" y="3753"/>
                  </a:lnTo>
                  <a:lnTo>
                    <a:pt x="2449" y="3793"/>
                  </a:lnTo>
                  <a:lnTo>
                    <a:pt x="2456" y="3833"/>
                  </a:lnTo>
                  <a:lnTo>
                    <a:pt x="2461" y="3873"/>
                  </a:lnTo>
                  <a:lnTo>
                    <a:pt x="2463" y="3894"/>
                  </a:lnTo>
                  <a:lnTo>
                    <a:pt x="2466" y="3914"/>
                  </a:lnTo>
                  <a:lnTo>
                    <a:pt x="2467" y="3935"/>
                  </a:lnTo>
                  <a:lnTo>
                    <a:pt x="2467" y="3955"/>
                  </a:lnTo>
                  <a:lnTo>
                    <a:pt x="2433" y="3961"/>
                  </a:lnTo>
                  <a:lnTo>
                    <a:pt x="2399" y="3967"/>
                  </a:lnTo>
                  <a:lnTo>
                    <a:pt x="2365" y="3970"/>
                  </a:lnTo>
                  <a:lnTo>
                    <a:pt x="2331" y="3973"/>
                  </a:lnTo>
                  <a:lnTo>
                    <a:pt x="2297" y="3975"/>
                  </a:lnTo>
                  <a:lnTo>
                    <a:pt x="2263" y="3977"/>
                  </a:lnTo>
                  <a:lnTo>
                    <a:pt x="2229" y="3977"/>
                  </a:lnTo>
                  <a:lnTo>
                    <a:pt x="2195" y="3977"/>
                  </a:lnTo>
                  <a:lnTo>
                    <a:pt x="2127" y="3976"/>
                  </a:lnTo>
                  <a:lnTo>
                    <a:pt x="2059" y="3974"/>
                  </a:lnTo>
                  <a:lnTo>
                    <a:pt x="1990" y="3971"/>
                  </a:lnTo>
                  <a:lnTo>
                    <a:pt x="1922" y="3969"/>
                  </a:lnTo>
                  <a:lnTo>
                    <a:pt x="1888" y="3968"/>
                  </a:lnTo>
                  <a:lnTo>
                    <a:pt x="1854" y="3968"/>
                  </a:lnTo>
                  <a:lnTo>
                    <a:pt x="1820" y="3968"/>
                  </a:lnTo>
                  <a:lnTo>
                    <a:pt x="1786" y="3969"/>
                  </a:lnTo>
                  <a:lnTo>
                    <a:pt x="1752" y="3971"/>
                  </a:lnTo>
                  <a:lnTo>
                    <a:pt x="1718" y="3973"/>
                  </a:lnTo>
                  <a:lnTo>
                    <a:pt x="1684" y="3976"/>
                  </a:lnTo>
                  <a:lnTo>
                    <a:pt x="1650" y="3980"/>
                  </a:lnTo>
                  <a:lnTo>
                    <a:pt x="1616" y="3986"/>
                  </a:lnTo>
                  <a:lnTo>
                    <a:pt x="1582" y="3992"/>
                  </a:lnTo>
                  <a:lnTo>
                    <a:pt x="1548" y="4001"/>
                  </a:lnTo>
                  <a:lnTo>
                    <a:pt x="1514" y="4010"/>
                  </a:lnTo>
                  <a:lnTo>
                    <a:pt x="1480" y="4021"/>
                  </a:lnTo>
                  <a:lnTo>
                    <a:pt x="1446" y="4033"/>
                  </a:lnTo>
                  <a:lnTo>
                    <a:pt x="1412" y="4048"/>
                  </a:lnTo>
                  <a:lnTo>
                    <a:pt x="1378" y="4063"/>
                  </a:lnTo>
                  <a:lnTo>
                    <a:pt x="1361" y="4052"/>
                  </a:lnTo>
                  <a:lnTo>
                    <a:pt x="1343" y="4042"/>
                  </a:lnTo>
                  <a:lnTo>
                    <a:pt x="1325" y="4035"/>
                  </a:lnTo>
                  <a:lnTo>
                    <a:pt x="1305" y="4030"/>
                  </a:lnTo>
                  <a:lnTo>
                    <a:pt x="1287" y="4028"/>
                  </a:lnTo>
                  <a:lnTo>
                    <a:pt x="1267" y="4027"/>
                  </a:lnTo>
                  <a:lnTo>
                    <a:pt x="1247" y="4029"/>
                  </a:lnTo>
                  <a:lnTo>
                    <a:pt x="1227" y="4031"/>
                  </a:lnTo>
                  <a:lnTo>
                    <a:pt x="1206" y="4035"/>
                  </a:lnTo>
                  <a:lnTo>
                    <a:pt x="1186" y="4040"/>
                  </a:lnTo>
                  <a:lnTo>
                    <a:pt x="1165" y="4046"/>
                  </a:lnTo>
                  <a:lnTo>
                    <a:pt x="1146" y="4052"/>
                  </a:lnTo>
                  <a:lnTo>
                    <a:pt x="1105" y="4064"/>
                  </a:lnTo>
                  <a:lnTo>
                    <a:pt x="1065" y="4078"/>
                  </a:lnTo>
                  <a:lnTo>
                    <a:pt x="1046" y="4083"/>
                  </a:lnTo>
                  <a:lnTo>
                    <a:pt x="1026" y="4088"/>
                  </a:lnTo>
                  <a:lnTo>
                    <a:pt x="1008" y="4092"/>
                  </a:lnTo>
                  <a:lnTo>
                    <a:pt x="990" y="4094"/>
                  </a:lnTo>
                  <a:lnTo>
                    <a:pt x="973" y="4096"/>
                  </a:lnTo>
                  <a:lnTo>
                    <a:pt x="955" y="4095"/>
                  </a:lnTo>
                  <a:lnTo>
                    <a:pt x="940" y="4093"/>
                  </a:lnTo>
                  <a:lnTo>
                    <a:pt x="924" y="4089"/>
                  </a:lnTo>
                  <a:lnTo>
                    <a:pt x="909" y="4083"/>
                  </a:lnTo>
                  <a:lnTo>
                    <a:pt x="896" y="4074"/>
                  </a:lnTo>
                  <a:lnTo>
                    <a:pt x="882" y="4062"/>
                  </a:lnTo>
                  <a:lnTo>
                    <a:pt x="871" y="4048"/>
                  </a:lnTo>
                  <a:lnTo>
                    <a:pt x="859" y="4029"/>
                  </a:lnTo>
                  <a:lnTo>
                    <a:pt x="850" y="4009"/>
                  </a:lnTo>
                  <a:lnTo>
                    <a:pt x="841" y="3984"/>
                  </a:lnTo>
                  <a:lnTo>
                    <a:pt x="834" y="3955"/>
                  </a:lnTo>
                  <a:lnTo>
                    <a:pt x="831" y="3938"/>
                  </a:lnTo>
                  <a:lnTo>
                    <a:pt x="829" y="3921"/>
                  </a:lnTo>
                  <a:lnTo>
                    <a:pt x="828" y="3906"/>
                  </a:lnTo>
                  <a:lnTo>
                    <a:pt x="827" y="3891"/>
                  </a:lnTo>
                  <a:lnTo>
                    <a:pt x="827" y="3875"/>
                  </a:lnTo>
                  <a:lnTo>
                    <a:pt x="828" y="3860"/>
                  </a:lnTo>
                  <a:lnTo>
                    <a:pt x="829" y="3845"/>
                  </a:lnTo>
                  <a:lnTo>
                    <a:pt x="831" y="3831"/>
                  </a:lnTo>
                  <a:lnTo>
                    <a:pt x="836" y="3803"/>
                  </a:lnTo>
                  <a:lnTo>
                    <a:pt x="843" y="3777"/>
                  </a:lnTo>
                  <a:lnTo>
                    <a:pt x="851" y="3750"/>
                  </a:lnTo>
                  <a:lnTo>
                    <a:pt x="862" y="3724"/>
                  </a:lnTo>
                  <a:lnTo>
                    <a:pt x="883" y="3674"/>
                  </a:lnTo>
                  <a:lnTo>
                    <a:pt x="905" y="3624"/>
                  </a:lnTo>
                  <a:lnTo>
                    <a:pt x="916" y="3599"/>
                  </a:lnTo>
                  <a:lnTo>
                    <a:pt x="926" y="3573"/>
                  </a:lnTo>
                  <a:lnTo>
                    <a:pt x="935" y="3547"/>
                  </a:lnTo>
                  <a:lnTo>
                    <a:pt x="943" y="3521"/>
                  </a:lnTo>
                  <a:lnTo>
                    <a:pt x="977" y="3491"/>
                  </a:lnTo>
                  <a:lnTo>
                    <a:pt x="1012" y="3462"/>
                  </a:lnTo>
                  <a:lnTo>
                    <a:pt x="1048" y="3434"/>
                  </a:lnTo>
                  <a:lnTo>
                    <a:pt x="1085" y="3409"/>
                  </a:lnTo>
                  <a:lnTo>
                    <a:pt x="1123" y="3384"/>
                  </a:lnTo>
                  <a:lnTo>
                    <a:pt x="1161" y="3360"/>
                  </a:lnTo>
                  <a:lnTo>
                    <a:pt x="1199" y="3339"/>
                  </a:lnTo>
                  <a:lnTo>
                    <a:pt x="1238" y="3318"/>
                  </a:lnTo>
                  <a:lnTo>
                    <a:pt x="1278" y="3300"/>
                  </a:lnTo>
                  <a:lnTo>
                    <a:pt x="1319" y="3282"/>
                  </a:lnTo>
                  <a:lnTo>
                    <a:pt x="1360" y="3266"/>
                  </a:lnTo>
                  <a:lnTo>
                    <a:pt x="1401" y="3251"/>
                  </a:lnTo>
                  <a:lnTo>
                    <a:pt x="1442" y="3238"/>
                  </a:lnTo>
                  <a:lnTo>
                    <a:pt x="1484" y="3227"/>
                  </a:lnTo>
                  <a:lnTo>
                    <a:pt x="1527" y="3216"/>
                  </a:lnTo>
                  <a:lnTo>
                    <a:pt x="1569" y="3208"/>
                  </a:lnTo>
                  <a:lnTo>
                    <a:pt x="1611" y="3201"/>
                  </a:lnTo>
                  <a:lnTo>
                    <a:pt x="1654" y="3196"/>
                  </a:lnTo>
                  <a:lnTo>
                    <a:pt x="1696" y="3193"/>
                  </a:lnTo>
                  <a:lnTo>
                    <a:pt x="1740" y="3191"/>
                  </a:lnTo>
                  <a:lnTo>
                    <a:pt x="1783" y="3190"/>
                  </a:lnTo>
                  <a:lnTo>
                    <a:pt x="1826" y="3192"/>
                  </a:lnTo>
                  <a:lnTo>
                    <a:pt x="1869" y="3195"/>
                  </a:lnTo>
                  <a:lnTo>
                    <a:pt x="1912" y="3200"/>
                  </a:lnTo>
                  <a:lnTo>
                    <a:pt x="1955" y="3206"/>
                  </a:lnTo>
                  <a:lnTo>
                    <a:pt x="1998" y="3214"/>
                  </a:lnTo>
                  <a:lnTo>
                    <a:pt x="2040" y="3225"/>
                  </a:lnTo>
                  <a:lnTo>
                    <a:pt x="2083" y="3237"/>
                  </a:lnTo>
                  <a:lnTo>
                    <a:pt x="2125" y="3250"/>
                  </a:lnTo>
                  <a:lnTo>
                    <a:pt x="2166" y="3266"/>
                  </a:lnTo>
                  <a:lnTo>
                    <a:pt x="2208" y="3283"/>
                  </a:lnTo>
                  <a:lnTo>
                    <a:pt x="2249" y="3303"/>
                  </a:lnTo>
                  <a:lnTo>
                    <a:pt x="2321" y="3340"/>
                  </a:lnTo>
                  <a:close/>
                  <a:moveTo>
                    <a:pt x="7582" y="3303"/>
                  </a:moveTo>
                  <a:lnTo>
                    <a:pt x="7582" y="3340"/>
                  </a:lnTo>
                  <a:lnTo>
                    <a:pt x="7544" y="3349"/>
                  </a:lnTo>
                  <a:lnTo>
                    <a:pt x="7506" y="3357"/>
                  </a:lnTo>
                  <a:lnTo>
                    <a:pt x="7467" y="3363"/>
                  </a:lnTo>
                  <a:lnTo>
                    <a:pt x="7427" y="3370"/>
                  </a:lnTo>
                  <a:lnTo>
                    <a:pt x="7385" y="3374"/>
                  </a:lnTo>
                  <a:lnTo>
                    <a:pt x="7344" y="3378"/>
                  </a:lnTo>
                  <a:lnTo>
                    <a:pt x="7303" y="3380"/>
                  </a:lnTo>
                  <a:lnTo>
                    <a:pt x="7261" y="3382"/>
                  </a:lnTo>
                  <a:lnTo>
                    <a:pt x="7175" y="3385"/>
                  </a:lnTo>
                  <a:lnTo>
                    <a:pt x="7089" y="3385"/>
                  </a:lnTo>
                  <a:lnTo>
                    <a:pt x="7003" y="3385"/>
                  </a:lnTo>
                  <a:lnTo>
                    <a:pt x="6916" y="3385"/>
                  </a:lnTo>
                  <a:lnTo>
                    <a:pt x="6830" y="3385"/>
                  </a:lnTo>
                  <a:lnTo>
                    <a:pt x="6744" y="3387"/>
                  </a:lnTo>
                  <a:lnTo>
                    <a:pt x="6701" y="3389"/>
                  </a:lnTo>
                  <a:lnTo>
                    <a:pt x="6660" y="3392"/>
                  </a:lnTo>
                  <a:lnTo>
                    <a:pt x="6619" y="3396"/>
                  </a:lnTo>
                  <a:lnTo>
                    <a:pt x="6577" y="3400"/>
                  </a:lnTo>
                  <a:lnTo>
                    <a:pt x="6537" y="3407"/>
                  </a:lnTo>
                  <a:lnTo>
                    <a:pt x="6497" y="3413"/>
                  </a:lnTo>
                  <a:lnTo>
                    <a:pt x="6458" y="3421"/>
                  </a:lnTo>
                  <a:lnTo>
                    <a:pt x="6420" y="3430"/>
                  </a:lnTo>
                  <a:lnTo>
                    <a:pt x="6383" y="3441"/>
                  </a:lnTo>
                  <a:lnTo>
                    <a:pt x="6347" y="3454"/>
                  </a:lnTo>
                  <a:lnTo>
                    <a:pt x="6311" y="3468"/>
                  </a:lnTo>
                  <a:lnTo>
                    <a:pt x="6276" y="3485"/>
                  </a:lnTo>
                  <a:lnTo>
                    <a:pt x="6256" y="3484"/>
                  </a:lnTo>
                  <a:lnTo>
                    <a:pt x="6236" y="3483"/>
                  </a:lnTo>
                  <a:lnTo>
                    <a:pt x="6215" y="3481"/>
                  </a:lnTo>
                  <a:lnTo>
                    <a:pt x="6195" y="3477"/>
                  </a:lnTo>
                  <a:lnTo>
                    <a:pt x="6175" y="3473"/>
                  </a:lnTo>
                  <a:lnTo>
                    <a:pt x="6155" y="3469"/>
                  </a:lnTo>
                  <a:lnTo>
                    <a:pt x="6137" y="3463"/>
                  </a:lnTo>
                  <a:lnTo>
                    <a:pt x="6117" y="3457"/>
                  </a:lnTo>
                  <a:lnTo>
                    <a:pt x="6099" y="3450"/>
                  </a:lnTo>
                  <a:lnTo>
                    <a:pt x="6081" y="3441"/>
                  </a:lnTo>
                  <a:lnTo>
                    <a:pt x="6064" y="3433"/>
                  </a:lnTo>
                  <a:lnTo>
                    <a:pt x="6046" y="3423"/>
                  </a:lnTo>
                  <a:lnTo>
                    <a:pt x="6031" y="3413"/>
                  </a:lnTo>
                  <a:lnTo>
                    <a:pt x="6015" y="3401"/>
                  </a:lnTo>
                  <a:lnTo>
                    <a:pt x="6000" y="3389"/>
                  </a:lnTo>
                  <a:lnTo>
                    <a:pt x="5986" y="3376"/>
                  </a:lnTo>
                  <a:lnTo>
                    <a:pt x="5989" y="3362"/>
                  </a:lnTo>
                  <a:lnTo>
                    <a:pt x="5996" y="3351"/>
                  </a:lnTo>
                  <a:lnTo>
                    <a:pt x="6002" y="3341"/>
                  </a:lnTo>
                  <a:lnTo>
                    <a:pt x="6009" y="3333"/>
                  </a:lnTo>
                  <a:lnTo>
                    <a:pt x="6017" y="3324"/>
                  </a:lnTo>
                  <a:lnTo>
                    <a:pt x="6027" y="3318"/>
                  </a:lnTo>
                  <a:lnTo>
                    <a:pt x="6037" y="3312"/>
                  </a:lnTo>
                  <a:lnTo>
                    <a:pt x="6048" y="3308"/>
                  </a:lnTo>
                  <a:lnTo>
                    <a:pt x="6061" y="3304"/>
                  </a:lnTo>
                  <a:lnTo>
                    <a:pt x="6073" y="3301"/>
                  </a:lnTo>
                  <a:lnTo>
                    <a:pt x="6086" y="3299"/>
                  </a:lnTo>
                  <a:lnTo>
                    <a:pt x="6100" y="3297"/>
                  </a:lnTo>
                  <a:lnTo>
                    <a:pt x="6128" y="3295"/>
                  </a:lnTo>
                  <a:lnTo>
                    <a:pt x="6158" y="3295"/>
                  </a:lnTo>
                  <a:lnTo>
                    <a:pt x="6220" y="3295"/>
                  </a:lnTo>
                  <a:lnTo>
                    <a:pt x="6282" y="3295"/>
                  </a:lnTo>
                  <a:lnTo>
                    <a:pt x="6296" y="3292"/>
                  </a:lnTo>
                  <a:lnTo>
                    <a:pt x="6311" y="3291"/>
                  </a:lnTo>
                  <a:lnTo>
                    <a:pt x="6325" y="3289"/>
                  </a:lnTo>
                  <a:lnTo>
                    <a:pt x="6338" y="3286"/>
                  </a:lnTo>
                  <a:lnTo>
                    <a:pt x="6351" y="3283"/>
                  </a:lnTo>
                  <a:lnTo>
                    <a:pt x="6363" y="3278"/>
                  </a:lnTo>
                  <a:lnTo>
                    <a:pt x="6375" y="3273"/>
                  </a:lnTo>
                  <a:lnTo>
                    <a:pt x="6385" y="3267"/>
                  </a:lnTo>
                  <a:lnTo>
                    <a:pt x="6460" y="3267"/>
                  </a:lnTo>
                  <a:lnTo>
                    <a:pt x="6535" y="3266"/>
                  </a:lnTo>
                  <a:lnTo>
                    <a:pt x="6609" y="3264"/>
                  </a:lnTo>
                  <a:lnTo>
                    <a:pt x="6684" y="3263"/>
                  </a:lnTo>
                  <a:lnTo>
                    <a:pt x="6760" y="3261"/>
                  </a:lnTo>
                  <a:lnTo>
                    <a:pt x="6834" y="3260"/>
                  </a:lnTo>
                  <a:lnTo>
                    <a:pt x="6909" y="3259"/>
                  </a:lnTo>
                  <a:lnTo>
                    <a:pt x="6984" y="3258"/>
                  </a:lnTo>
                  <a:lnTo>
                    <a:pt x="7058" y="3259"/>
                  </a:lnTo>
                  <a:lnTo>
                    <a:pt x="7133" y="3260"/>
                  </a:lnTo>
                  <a:lnTo>
                    <a:pt x="7208" y="3263"/>
                  </a:lnTo>
                  <a:lnTo>
                    <a:pt x="7283" y="3267"/>
                  </a:lnTo>
                  <a:lnTo>
                    <a:pt x="7358" y="3273"/>
                  </a:lnTo>
                  <a:lnTo>
                    <a:pt x="7433" y="3281"/>
                  </a:lnTo>
                  <a:lnTo>
                    <a:pt x="7470" y="3285"/>
                  </a:lnTo>
                  <a:lnTo>
                    <a:pt x="7508" y="3290"/>
                  </a:lnTo>
                  <a:lnTo>
                    <a:pt x="7545" y="3297"/>
                  </a:lnTo>
                  <a:lnTo>
                    <a:pt x="7582" y="3303"/>
                  </a:lnTo>
                  <a:close/>
                  <a:moveTo>
                    <a:pt x="8163" y="4281"/>
                  </a:moveTo>
                  <a:lnTo>
                    <a:pt x="8199" y="4295"/>
                  </a:lnTo>
                  <a:lnTo>
                    <a:pt x="8231" y="4312"/>
                  </a:lnTo>
                  <a:lnTo>
                    <a:pt x="8260" y="4329"/>
                  </a:lnTo>
                  <a:lnTo>
                    <a:pt x="8285" y="4350"/>
                  </a:lnTo>
                  <a:lnTo>
                    <a:pt x="8309" y="4371"/>
                  </a:lnTo>
                  <a:lnTo>
                    <a:pt x="8329" y="4393"/>
                  </a:lnTo>
                  <a:lnTo>
                    <a:pt x="8346" y="4418"/>
                  </a:lnTo>
                  <a:lnTo>
                    <a:pt x="8361" y="4442"/>
                  </a:lnTo>
                  <a:lnTo>
                    <a:pt x="8375" y="4469"/>
                  </a:lnTo>
                  <a:lnTo>
                    <a:pt x="8386" y="4497"/>
                  </a:lnTo>
                  <a:lnTo>
                    <a:pt x="8395" y="4526"/>
                  </a:lnTo>
                  <a:lnTo>
                    <a:pt x="8404" y="4554"/>
                  </a:lnTo>
                  <a:lnTo>
                    <a:pt x="8410" y="4585"/>
                  </a:lnTo>
                  <a:lnTo>
                    <a:pt x="8415" y="4616"/>
                  </a:lnTo>
                  <a:lnTo>
                    <a:pt x="8418" y="4647"/>
                  </a:lnTo>
                  <a:lnTo>
                    <a:pt x="8421" y="4680"/>
                  </a:lnTo>
                  <a:lnTo>
                    <a:pt x="8425" y="4745"/>
                  </a:lnTo>
                  <a:lnTo>
                    <a:pt x="8427" y="4810"/>
                  </a:lnTo>
                  <a:lnTo>
                    <a:pt x="8429" y="4877"/>
                  </a:lnTo>
                  <a:lnTo>
                    <a:pt x="8434" y="4943"/>
                  </a:lnTo>
                  <a:lnTo>
                    <a:pt x="8436" y="4976"/>
                  </a:lnTo>
                  <a:lnTo>
                    <a:pt x="8440" y="5008"/>
                  </a:lnTo>
                  <a:lnTo>
                    <a:pt x="8444" y="5040"/>
                  </a:lnTo>
                  <a:lnTo>
                    <a:pt x="8450" y="5070"/>
                  </a:lnTo>
                  <a:lnTo>
                    <a:pt x="8457" y="5100"/>
                  </a:lnTo>
                  <a:lnTo>
                    <a:pt x="8466" y="5130"/>
                  </a:lnTo>
                  <a:lnTo>
                    <a:pt x="8477" y="5159"/>
                  </a:lnTo>
                  <a:lnTo>
                    <a:pt x="8489" y="5187"/>
                  </a:lnTo>
                  <a:lnTo>
                    <a:pt x="8475" y="5226"/>
                  </a:lnTo>
                  <a:lnTo>
                    <a:pt x="8458" y="5263"/>
                  </a:lnTo>
                  <a:lnTo>
                    <a:pt x="8440" y="5295"/>
                  </a:lnTo>
                  <a:lnTo>
                    <a:pt x="8419" y="5327"/>
                  </a:lnTo>
                  <a:lnTo>
                    <a:pt x="8396" y="5356"/>
                  </a:lnTo>
                  <a:lnTo>
                    <a:pt x="8373" y="5382"/>
                  </a:lnTo>
                  <a:lnTo>
                    <a:pt x="8347" y="5406"/>
                  </a:lnTo>
                  <a:lnTo>
                    <a:pt x="8320" y="5428"/>
                  </a:lnTo>
                  <a:lnTo>
                    <a:pt x="8292" y="5449"/>
                  </a:lnTo>
                  <a:lnTo>
                    <a:pt x="8263" y="5466"/>
                  </a:lnTo>
                  <a:lnTo>
                    <a:pt x="8232" y="5482"/>
                  </a:lnTo>
                  <a:lnTo>
                    <a:pt x="8200" y="5498"/>
                  </a:lnTo>
                  <a:lnTo>
                    <a:pt x="8167" y="5511"/>
                  </a:lnTo>
                  <a:lnTo>
                    <a:pt x="8133" y="5524"/>
                  </a:lnTo>
                  <a:lnTo>
                    <a:pt x="8099" y="5534"/>
                  </a:lnTo>
                  <a:lnTo>
                    <a:pt x="8063" y="5544"/>
                  </a:lnTo>
                  <a:lnTo>
                    <a:pt x="8027" y="5553"/>
                  </a:lnTo>
                  <a:lnTo>
                    <a:pt x="7991" y="5561"/>
                  </a:lnTo>
                  <a:lnTo>
                    <a:pt x="7954" y="5569"/>
                  </a:lnTo>
                  <a:lnTo>
                    <a:pt x="7916" y="5575"/>
                  </a:lnTo>
                  <a:lnTo>
                    <a:pt x="7841" y="5587"/>
                  </a:lnTo>
                  <a:lnTo>
                    <a:pt x="7765" y="5599"/>
                  </a:lnTo>
                  <a:lnTo>
                    <a:pt x="7689" y="5611"/>
                  </a:lnTo>
                  <a:lnTo>
                    <a:pt x="7615" y="5623"/>
                  </a:lnTo>
                  <a:lnTo>
                    <a:pt x="7579" y="5630"/>
                  </a:lnTo>
                  <a:lnTo>
                    <a:pt x="7543" y="5639"/>
                  </a:lnTo>
                  <a:lnTo>
                    <a:pt x="7508" y="5648"/>
                  </a:lnTo>
                  <a:lnTo>
                    <a:pt x="7473" y="5657"/>
                  </a:lnTo>
                  <a:lnTo>
                    <a:pt x="7398" y="5655"/>
                  </a:lnTo>
                  <a:lnTo>
                    <a:pt x="7321" y="5655"/>
                  </a:lnTo>
                  <a:lnTo>
                    <a:pt x="7242" y="5657"/>
                  </a:lnTo>
                  <a:lnTo>
                    <a:pt x="7162" y="5661"/>
                  </a:lnTo>
                  <a:lnTo>
                    <a:pt x="7082" y="5665"/>
                  </a:lnTo>
                  <a:lnTo>
                    <a:pt x="6999" y="5672"/>
                  </a:lnTo>
                  <a:lnTo>
                    <a:pt x="6917" y="5679"/>
                  </a:lnTo>
                  <a:lnTo>
                    <a:pt x="6834" y="5686"/>
                  </a:lnTo>
                  <a:lnTo>
                    <a:pt x="6667" y="5699"/>
                  </a:lnTo>
                  <a:lnTo>
                    <a:pt x="6499" y="5712"/>
                  </a:lnTo>
                  <a:lnTo>
                    <a:pt x="6416" y="5717"/>
                  </a:lnTo>
                  <a:lnTo>
                    <a:pt x="6332" y="5720"/>
                  </a:lnTo>
                  <a:lnTo>
                    <a:pt x="6249" y="5721"/>
                  </a:lnTo>
                  <a:lnTo>
                    <a:pt x="6168" y="5721"/>
                  </a:lnTo>
                  <a:lnTo>
                    <a:pt x="6086" y="5718"/>
                  </a:lnTo>
                  <a:lnTo>
                    <a:pt x="6006" y="5713"/>
                  </a:lnTo>
                  <a:lnTo>
                    <a:pt x="5927" y="5703"/>
                  </a:lnTo>
                  <a:lnTo>
                    <a:pt x="5849" y="5692"/>
                  </a:lnTo>
                  <a:lnTo>
                    <a:pt x="5773" y="5677"/>
                  </a:lnTo>
                  <a:lnTo>
                    <a:pt x="5698" y="5657"/>
                  </a:lnTo>
                  <a:lnTo>
                    <a:pt x="5626" y="5635"/>
                  </a:lnTo>
                  <a:lnTo>
                    <a:pt x="5555" y="5607"/>
                  </a:lnTo>
                  <a:lnTo>
                    <a:pt x="5486" y="5574"/>
                  </a:lnTo>
                  <a:lnTo>
                    <a:pt x="5420" y="5536"/>
                  </a:lnTo>
                  <a:lnTo>
                    <a:pt x="5356" y="5493"/>
                  </a:lnTo>
                  <a:lnTo>
                    <a:pt x="5295" y="5444"/>
                  </a:lnTo>
                  <a:lnTo>
                    <a:pt x="5236" y="5390"/>
                  </a:lnTo>
                  <a:lnTo>
                    <a:pt x="5180" y="5328"/>
                  </a:lnTo>
                  <a:lnTo>
                    <a:pt x="5128" y="5260"/>
                  </a:lnTo>
                  <a:lnTo>
                    <a:pt x="5078" y="5187"/>
                  </a:lnTo>
                  <a:lnTo>
                    <a:pt x="5079" y="5159"/>
                  </a:lnTo>
                  <a:lnTo>
                    <a:pt x="5080" y="5132"/>
                  </a:lnTo>
                  <a:lnTo>
                    <a:pt x="5081" y="5104"/>
                  </a:lnTo>
                  <a:lnTo>
                    <a:pt x="5085" y="5077"/>
                  </a:lnTo>
                  <a:lnTo>
                    <a:pt x="5088" y="5049"/>
                  </a:lnTo>
                  <a:lnTo>
                    <a:pt x="5091" y="5022"/>
                  </a:lnTo>
                  <a:lnTo>
                    <a:pt x="5096" y="4994"/>
                  </a:lnTo>
                  <a:lnTo>
                    <a:pt x="5101" y="4967"/>
                  </a:lnTo>
                  <a:lnTo>
                    <a:pt x="5107" y="4940"/>
                  </a:lnTo>
                  <a:lnTo>
                    <a:pt x="5114" y="4913"/>
                  </a:lnTo>
                  <a:lnTo>
                    <a:pt x="5122" y="4886"/>
                  </a:lnTo>
                  <a:lnTo>
                    <a:pt x="5131" y="4861"/>
                  </a:lnTo>
                  <a:lnTo>
                    <a:pt x="5140" y="4835"/>
                  </a:lnTo>
                  <a:lnTo>
                    <a:pt x="5150" y="4809"/>
                  </a:lnTo>
                  <a:lnTo>
                    <a:pt x="5162" y="4785"/>
                  </a:lnTo>
                  <a:lnTo>
                    <a:pt x="5174" y="4761"/>
                  </a:lnTo>
                  <a:lnTo>
                    <a:pt x="5188" y="4737"/>
                  </a:lnTo>
                  <a:lnTo>
                    <a:pt x="5202" y="4715"/>
                  </a:lnTo>
                  <a:lnTo>
                    <a:pt x="5216" y="4692"/>
                  </a:lnTo>
                  <a:lnTo>
                    <a:pt x="5233" y="4672"/>
                  </a:lnTo>
                  <a:lnTo>
                    <a:pt x="5250" y="4651"/>
                  </a:lnTo>
                  <a:lnTo>
                    <a:pt x="5269" y="4632"/>
                  </a:lnTo>
                  <a:lnTo>
                    <a:pt x="5288" y="4613"/>
                  </a:lnTo>
                  <a:lnTo>
                    <a:pt x="5309" y="4596"/>
                  </a:lnTo>
                  <a:lnTo>
                    <a:pt x="5330" y="4579"/>
                  </a:lnTo>
                  <a:lnTo>
                    <a:pt x="5353" y="4564"/>
                  </a:lnTo>
                  <a:lnTo>
                    <a:pt x="5377" y="4549"/>
                  </a:lnTo>
                  <a:lnTo>
                    <a:pt x="5402" y="4537"/>
                  </a:lnTo>
                  <a:lnTo>
                    <a:pt x="5428" y="4525"/>
                  </a:lnTo>
                  <a:lnTo>
                    <a:pt x="5455" y="4514"/>
                  </a:lnTo>
                  <a:lnTo>
                    <a:pt x="5484" y="4506"/>
                  </a:lnTo>
                  <a:lnTo>
                    <a:pt x="5514" y="4498"/>
                  </a:lnTo>
                  <a:lnTo>
                    <a:pt x="5528" y="4472"/>
                  </a:lnTo>
                  <a:lnTo>
                    <a:pt x="5544" y="4450"/>
                  </a:lnTo>
                  <a:lnTo>
                    <a:pt x="5560" y="4429"/>
                  </a:lnTo>
                  <a:lnTo>
                    <a:pt x="5578" y="4411"/>
                  </a:lnTo>
                  <a:lnTo>
                    <a:pt x="5597" y="4394"/>
                  </a:lnTo>
                  <a:lnTo>
                    <a:pt x="5617" y="4380"/>
                  </a:lnTo>
                  <a:lnTo>
                    <a:pt x="5637" y="4368"/>
                  </a:lnTo>
                  <a:lnTo>
                    <a:pt x="5658" y="4358"/>
                  </a:lnTo>
                  <a:lnTo>
                    <a:pt x="5681" y="4349"/>
                  </a:lnTo>
                  <a:lnTo>
                    <a:pt x="5703" y="4343"/>
                  </a:lnTo>
                  <a:lnTo>
                    <a:pt x="5726" y="4337"/>
                  </a:lnTo>
                  <a:lnTo>
                    <a:pt x="5751" y="4332"/>
                  </a:lnTo>
                  <a:lnTo>
                    <a:pt x="5774" y="4329"/>
                  </a:lnTo>
                  <a:lnTo>
                    <a:pt x="5799" y="4327"/>
                  </a:lnTo>
                  <a:lnTo>
                    <a:pt x="5825" y="4326"/>
                  </a:lnTo>
                  <a:lnTo>
                    <a:pt x="5849" y="4326"/>
                  </a:lnTo>
                  <a:lnTo>
                    <a:pt x="5901" y="4327"/>
                  </a:lnTo>
                  <a:lnTo>
                    <a:pt x="5952" y="4329"/>
                  </a:lnTo>
                  <a:lnTo>
                    <a:pt x="6004" y="4332"/>
                  </a:lnTo>
                  <a:lnTo>
                    <a:pt x="6055" y="4336"/>
                  </a:lnTo>
                  <a:lnTo>
                    <a:pt x="6080" y="4336"/>
                  </a:lnTo>
                  <a:lnTo>
                    <a:pt x="6105" y="4336"/>
                  </a:lnTo>
                  <a:lnTo>
                    <a:pt x="6128" y="4336"/>
                  </a:lnTo>
                  <a:lnTo>
                    <a:pt x="6152" y="4334"/>
                  </a:lnTo>
                  <a:lnTo>
                    <a:pt x="6175" y="4331"/>
                  </a:lnTo>
                  <a:lnTo>
                    <a:pt x="6197" y="4328"/>
                  </a:lnTo>
                  <a:lnTo>
                    <a:pt x="6219" y="4323"/>
                  </a:lnTo>
                  <a:lnTo>
                    <a:pt x="6240" y="4317"/>
                  </a:lnTo>
                  <a:lnTo>
                    <a:pt x="6297" y="4305"/>
                  </a:lnTo>
                  <a:lnTo>
                    <a:pt x="6356" y="4292"/>
                  </a:lnTo>
                  <a:lnTo>
                    <a:pt x="6415" y="4282"/>
                  </a:lnTo>
                  <a:lnTo>
                    <a:pt x="6472" y="4273"/>
                  </a:lnTo>
                  <a:lnTo>
                    <a:pt x="6532" y="4265"/>
                  </a:lnTo>
                  <a:lnTo>
                    <a:pt x="6591" y="4256"/>
                  </a:lnTo>
                  <a:lnTo>
                    <a:pt x="6649" y="4250"/>
                  </a:lnTo>
                  <a:lnTo>
                    <a:pt x="6709" y="4245"/>
                  </a:lnTo>
                  <a:lnTo>
                    <a:pt x="6768" y="4241"/>
                  </a:lnTo>
                  <a:lnTo>
                    <a:pt x="6828" y="4237"/>
                  </a:lnTo>
                  <a:lnTo>
                    <a:pt x="6887" y="4235"/>
                  </a:lnTo>
                  <a:lnTo>
                    <a:pt x="6947" y="4233"/>
                  </a:lnTo>
                  <a:lnTo>
                    <a:pt x="7008" y="4231"/>
                  </a:lnTo>
                  <a:lnTo>
                    <a:pt x="7067" y="4231"/>
                  </a:lnTo>
                  <a:lnTo>
                    <a:pt x="7127" y="4231"/>
                  </a:lnTo>
                  <a:lnTo>
                    <a:pt x="7188" y="4231"/>
                  </a:lnTo>
                  <a:lnTo>
                    <a:pt x="7308" y="4234"/>
                  </a:lnTo>
                  <a:lnTo>
                    <a:pt x="7430" y="4238"/>
                  </a:lnTo>
                  <a:lnTo>
                    <a:pt x="7551" y="4244"/>
                  </a:lnTo>
                  <a:lnTo>
                    <a:pt x="7674" y="4251"/>
                  </a:lnTo>
                  <a:lnTo>
                    <a:pt x="7795" y="4258"/>
                  </a:lnTo>
                  <a:lnTo>
                    <a:pt x="7918" y="4266"/>
                  </a:lnTo>
                  <a:lnTo>
                    <a:pt x="8040" y="4274"/>
                  </a:lnTo>
                  <a:lnTo>
                    <a:pt x="8163" y="4281"/>
                  </a:lnTo>
                  <a:close/>
                  <a:moveTo>
                    <a:pt x="2540" y="4716"/>
                  </a:moveTo>
                  <a:lnTo>
                    <a:pt x="2549" y="4733"/>
                  </a:lnTo>
                  <a:lnTo>
                    <a:pt x="2558" y="4751"/>
                  </a:lnTo>
                  <a:lnTo>
                    <a:pt x="2566" y="4768"/>
                  </a:lnTo>
                  <a:lnTo>
                    <a:pt x="2574" y="4787"/>
                  </a:lnTo>
                  <a:lnTo>
                    <a:pt x="2580" y="4805"/>
                  </a:lnTo>
                  <a:lnTo>
                    <a:pt x="2586" y="4824"/>
                  </a:lnTo>
                  <a:lnTo>
                    <a:pt x="2591" y="4843"/>
                  </a:lnTo>
                  <a:lnTo>
                    <a:pt x="2596" y="4863"/>
                  </a:lnTo>
                  <a:lnTo>
                    <a:pt x="2599" y="4882"/>
                  </a:lnTo>
                  <a:lnTo>
                    <a:pt x="2603" y="4902"/>
                  </a:lnTo>
                  <a:lnTo>
                    <a:pt x="2606" y="4922"/>
                  </a:lnTo>
                  <a:lnTo>
                    <a:pt x="2608" y="4942"/>
                  </a:lnTo>
                  <a:lnTo>
                    <a:pt x="2611" y="4983"/>
                  </a:lnTo>
                  <a:lnTo>
                    <a:pt x="2612" y="5023"/>
                  </a:lnTo>
                  <a:lnTo>
                    <a:pt x="2611" y="5064"/>
                  </a:lnTo>
                  <a:lnTo>
                    <a:pt x="2609" y="5104"/>
                  </a:lnTo>
                  <a:lnTo>
                    <a:pt x="2604" y="5144"/>
                  </a:lnTo>
                  <a:lnTo>
                    <a:pt x="2600" y="5184"/>
                  </a:lnTo>
                  <a:lnTo>
                    <a:pt x="2595" y="5222"/>
                  </a:lnTo>
                  <a:lnTo>
                    <a:pt x="2589" y="5260"/>
                  </a:lnTo>
                  <a:lnTo>
                    <a:pt x="2582" y="5296"/>
                  </a:lnTo>
                  <a:lnTo>
                    <a:pt x="2576" y="5331"/>
                  </a:lnTo>
                  <a:lnTo>
                    <a:pt x="2548" y="5360"/>
                  </a:lnTo>
                  <a:lnTo>
                    <a:pt x="2518" y="5388"/>
                  </a:lnTo>
                  <a:lnTo>
                    <a:pt x="2488" y="5412"/>
                  </a:lnTo>
                  <a:lnTo>
                    <a:pt x="2457" y="5434"/>
                  </a:lnTo>
                  <a:lnTo>
                    <a:pt x="2424" y="5454"/>
                  </a:lnTo>
                  <a:lnTo>
                    <a:pt x="2391" y="5472"/>
                  </a:lnTo>
                  <a:lnTo>
                    <a:pt x="2357" y="5488"/>
                  </a:lnTo>
                  <a:lnTo>
                    <a:pt x="2322" y="5502"/>
                  </a:lnTo>
                  <a:lnTo>
                    <a:pt x="2286" y="5514"/>
                  </a:lnTo>
                  <a:lnTo>
                    <a:pt x="2249" y="5525"/>
                  </a:lnTo>
                  <a:lnTo>
                    <a:pt x="2212" y="5534"/>
                  </a:lnTo>
                  <a:lnTo>
                    <a:pt x="2174" y="5541"/>
                  </a:lnTo>
                  <a:lnTo>
                    <a:pt x="2136" y="5547"/>
                  </a:lnTo>
                  <a:lnTo>
                    <a:pt x="2097" y="5552"/>
                  </a:lnTo>
                  <a:lnTo>
                    <a:pt x="2058" y="5555"/>
                  </a:lnTo>
                  <a:lnTo>
                    <a:pt x="2018" y="5557"/>
                  </a:lnTo>
                  <a:lnTo>
                    <a:pt x="1978" y="5559"/>
                  </a:lnTo>
                  <a:lnTo>
                    <a:pt x="1937" y="5560"/>
                  </a:lnTo>
                  <a:lnTo>
                    <a:pt x="1896" y="5559"/>
                  </a:lnTo>
                  <a:lnTo>
                    <a:pt x="1856" y="5557"/>
                  </a:lnTo>
                  <a:lnTo>
                    <a:pt x="1774" y="5552"/>
                  </a:lnTo>
                  <a:lnTo>
                    <a:pt x="1692" y="5545"/>
                  </a:lnTo>
                  <a:lnTo>
                    <a:pt x="1612" y="5537"/>
                  </a:lnTo>
                  <a:lnTo>
                    <a:pt x="1532" y="5529"/>
                  </a:lnTo>
                  <a:lnTo>
                    <a:pt x="1455" y="5519"/>
                  </a:lnTo>
                  <a:lnTo>
                    <a:pt x="1378" y="5512"/>
                  </a:lnTo>
                  <a:lnTo>
                    <a:pt x="1349" y="5502"/>
                  </a:lnTo>
                  <a:lnTo>
                    <a:pt x="1321" y="5490"/>
                  </a:lnTo>
                  <a:lnTo>
                    <a:pt x="1294" y="5476"/>
                  </a:lnTo>
                  <a:lnTo>
                    <a:pt x="1268" y="5462"/>
                  </a:lnTo>
                  <a:lnTo>
                    <a:pt x="1245" y="5447"/>
                  </a:lnTo>
                  <a:lnTo>
                    <a:pt x="1223" y="5430"/>
                  </a:lnTo>
                  <a:lnTo>
                    <a:pt x="1201" y="5414"/>
                  </a:lnTo>
                  <a:lnTo>
                    <a:pt x="1182" y="5395"/>
                  </a:lnTo>
                  <a:lnTo>
                    <a:pt x="1163" y="5377"/>
                  </a:lnTo>
                  <a:lnTo>
                    <a:pt x="1146" y="5357"/>
                  </a:lnTo>
                  <a:lnTo>
                    <a:pt x="1129" y="5337"/>
                  </a:lnTo>
                  <a:lnTo>
                    <a:pt x="1114" y="5316"/>
                  </a:lnTo>
                  <a:lnTo>
                    <a:pt x="1099" y="5294"/>
                  </a:lnTo>
                  <a:lnTo>
                    <a:pt x="1086" y="5272"/>
                  </a:lnTo>
                  <a:lnTo>
                    <a:pt x="1073" y="5250"/>
                  </a:lnTo>
                  <a:lnTo>
                    <a:pt x="1060" y="5228"/>
                  </a:lnTo>
                  <a:lnTo>
                    <a:pt x="1049" y="5204"/>
                  </a:lnTo>
                  <a:lnTo>
                    <a:pt x="1038" y="5180"/>
                  </a:lnTo>
                  <a:lnTo>
                    <a:pt x="1027" y="5158"/>
                  </a:lnTo>
                  <a:lnTo>
                    <a:pt x="1017" y="5134"/>
                  </a:lnTo>
                  <a:lnTo>
                    <a:pt x="998" y="5086"/>
                  </a:lnTo>
                  <a:lnTo>
                    <a:pt x="980" y="5039"/>
                  </a:lnTo>
                  <a:lnTo>
                    <a:pt x="962" y="4992"/>
                  </a:lnTo>
                  <a:lnTo>
                    <a:pt x="945" y="4946"/>
                  </a:lnTo>
                  <a:lnTo>
                    <a:pt x="926" y="4903"/>
                  </a:lnTo>
                  <a:lnTo>
                    <a:pt x="907" y="4861"/>
                  </a:lnTo>
                  <a:lnTo>
                    <a:pt x="943" y="4788"/>
                  </a:lnTo>
                  <a:lnTo>
                    <a:pt x="993" y="4791"/>
                  </a:lnTo>
                  <a:lnTo>
                    <a:pt x="1045" y="4792"/>
                  </a:lnTo>
                  <a:lnTo>
                    <a:pt x="1095" y="4792"/>
                  </a:lnTo>
                  <a:lnTo>
                    <a:pt x="1146" y="4791"/>
                  </a:lnTo>
                  <a:lnTo>
                    <a:pt x="1195" y="4789"/>
                  </a:lnTo>
                  <a:lnTo>
                    <a:pt x="1246" y="4786"/>
                  </a:lnTo>
                  <a:lnTo>
                    <a:pt x="1295" y="4782"/>
                  </a:lnTo>
                  <a:lnTo>
                    <a:pt x="1345" y="4776"/>
                  </a:lnTo>
                  <a:lnTo>
                    <a:pt x="1444" y="4765"/>
                  </a:lnTo>
                  <a:lnTo>
                    <a:pt x="1543" y="4753"/>
                  </a:lnTo>
                  <a:lnTo>
                    <a:pt x="1642" y="4738"/>
                  </a:lnTo>
                  <a:lnTo>
                    <a:pt x="1741" y="4725"/>
                  </a:lnTo>
                  <a:lnTo>
                    <a:pt x="1840" y="4712"/>
                  </a:lnTo>
                  <a:lnTo>
                    <a:pt x="1938" y="4700"/>
                  </a:lnTo>
                  <a:lnTo>
                    <a:pt x="1988" y="4695"/>
                  </a:lnTo>
                  <a:lnTo>
                    <a:pt x="2037" y="4691"/>
                  </a:lnTo>
                  <a:lnTo>
                    <a:pt x="2087" y="4688"/>
                  </a:lnTo>
                  <a:lnTo>
                    <a:pt x="2137" y="4686"/>
                  </a:lnTo>
                  <a:lnTo>
                    <a:pt x="2187" y="4685"/>
                  </a:lnTo>
                  <a:lnTo>
                    <a:pt x="2236" y="4685"/>
                  </a:lnTo>
                  <a:lnTo>
                    <a:pt x="2286" y="4686"/>
                  </a:lnTo>
                  <a:lnTo>
                    <a:pt x="2337" y="4689"/>
                  </a:lnTo>
                  <a:lnTo>
                    <a:pt x="2387" y="4693"/>
                  </a:lnTo>
                  <a:lnTo>
                    <a:pt x="2438" y="4699"/>
                  </a:lnTo>
                  <a:lnTo>
                    <a:pt x="2488" y="4707"/>
                  </a:lnTo>
                  <a:lnTo>
                    <a:pt x="2540" y="4716"/>
                  </a:lnTo>
                  <a:close/>
                  <a:moveTo>
                    <a:pt x="7727" y="4933"/>
                  </a:moveTo>
                  <a:lnTo>
                    <a:pt x="7625" y="4946"/>
                  </a:lnTo>
                  <a:lnTo>
                    <a:pt x="7523" y="4957"/>
                  </a:lnTo>
                  <a:lnTo>
                    <a:pt x="7422" y="4967"/>
                  </a:lnTo>
                  <a:lnTo>
                    <a:pt x="7320" y="4976"/>
                  </a:lnTo>
                  <a:lnTo>
                    <a:pt x="7218" y="4983"/>
                  </a:lnTo>
                  <a:lnTo>
                    <a:pt x="7115" y="4989"/>
                  </a:lnTo>
                  <a:lnTo>
                    <a:pt x="7013" y="4995"/>
                  </a:lnTo>
                  <a:lnTo>
                    <a:pt x="6911" y="5000"/>
                  </a:lnTo>
                  <a:lnTo>
                    <a:pt x="6809" y="5006"/>
                  </a:lnTo>
                  <a:lnTo>
                    <a:pt x="6707" y="5011"/>
                  </a:lnTo>
                  <a:lnTo>
                    <a:pt x="6605" y="5015"/>
                  </a:lnTo>
                  <a:lnTo>
                    <a:pt x="6503" y="5020"/>
                  </a:lnTo>
                  <a:lnTo>
                    <a:pt x="6401" y="5024"/>
                  </a:lnTo>
                  <a:lnTo>
                    <a:pt x="6298" y="5029"/>
                  </a:lnTo>
                  <a:lnTo>
                    <a:pt x="6196" y="5035"/>
                  </a:lnTo>
                  <a:lnTo>
                    <a:pt x="6095" y="5042"/>
                  </a:lnTo>
                  <a:lnTo>
                    <a:pt x="6022" y="5006"/>
                  </a:lnTo>
                  <a:lnTo>
                    <a:pt x="6033" y="4989"/>
                  </a:lnTo>
                  <a:lnTo>
                    <a:pt x="6045" y="4975"/>
                  </a:lnTo>
                  <a:lnTo>
                    <a:pt x="6058" y="4962"/>
                  </a:lnTo>
                  <a:lnTo>
                    <a:pt x="6073" y="4951"/>
                  </a:lnTo>
                  <a:lnTo>
                    <a:pt x="6087" y="4942"/>
                  </a:lnTo>
                  <a:lnTo>
                    <a:pt x="6104" y="4934"/>
                  </a:lnTo>
                  <a:lnTo>
                    <a:pt x="6120" y="4928"/>
                  </a:lnTo>
                  <a:lnTo>
                    <a:pt x="6139" y="4921"/>
                  </a:lnTo>
                  <a:lnTo>
                    <a:pt x="6157" y="4917"/>
                  </a:lnTo>
                  <a:lnTo>
                    <a:pt x="6176" y="4913"/>
                  </a:lnTo>
                  <a:lnTo>
                    <a:pt x="6195" y="4911"/>
                  </a:lnTo>
                  <a:lnTo>
                    <a:pt x="6216" y="4909"/>
                  </a:lnTo>
                  <a:lnTo>
                    <a:pt x="6257" y="4906"/>
                  </a:lnTo>
                  <a:lnTo>
                    <a:pt x="6298" y="4906"/>
                  </a:lnTo>
                  <a:lnTo>
                    <a:pt x="6342" y="4906"/>
                  </a:lnTo>
                  <a:lnTo>
                    <a:pt x="6384" y="4906"/>
                  </a:lnTo>
                  <a:lnTo>
                    <a:pt x="6426" y="4906"/>
                  </a:lnTo>
                  <a:lnTo>
                    <a:pt x="6466" y="4904"/>
                  </a:lnTo>
                  <a:lnTo>
                    <a:pt x="6486" y="4902"/>
                  </a:lnTo>
                  <a:lnTo>
                    <a:pt x="6504" y="4899"/>
                  </a:lnTo>
                  <a:lnTo>
                    <a:pt x="6523" y="4895"/>
                  </a:lnTo>
                  <a:lnTo>
                    <a:pt x="6540" y="4891"/>
                  </a:lnTo>
                  <a:lnTo>
                    <a:pt x="6558" y="4884"/>
                  </a:lnTo>
                  <a:lnTo>
                    <a:pt x="6573" y="4878"/>
                  </a:lnTo>
                  <a:lnTo>
                    <a:pt x="6589" y="4870"/>
                  </a:lnTo>
                  <a:lnTo>
                    <a:pt x="6603" y="4861"/>
                  </a:lnTo>
                  <a:lnTo>
                    <a:pt x="6671" y="4860"/>
                  </a:lnTo>
                  <a:lnTo>
                    <a:pt x="6740" y="4856"/>
                  </a:lnTo>
                  <a:lnTo>
                    <a:pt x="6810" y="4851"/>
                  </a:lnTo>
                  <a:lnTo>
                    <a:pt x="6880" y="4845"/>
                  </a:lnTo>
                  <a:lnTo>
                    <a:pt x="6951" y="4838"/>
                  </a:lnTo>
                  <a:lnTo>
                    <a:pt x="7022" y="4832"/>
                  </a:lnTo>
                  <a:lnTo>
                    <a:pt x="7094" y="4826"/>
                  </a:lnTo>
                  <a:lnTo>
                    <a:pt x="7165" y="4820"/>
                  </a:lnTo>
                  <a:lnTo>
                    <a:pt x="7236" y="4816"/>
                  </a:lnTo>
                  <a:lnTo>
                    <a:pt x="7308" y="4812"/>
                  </a:lnTo>
                  <a:lnTo>
                    <a:pt x="7343" y="4812"/>
                  </a:lnTo>
                  <a:lnTo>
                    <a:pt x="7379" y="4812"/>
                  </a:lnTo>
                  <a:lnTo>
                    <a:pt x="7414" y="4813"/>
                  </a:lnTo>
                  <a:lnTo>
                    <a:pt x="7449" y="4814"/>
                  </a:lnTo>
                  <a:lnTo>
                    <a:pt x="7485" y="4817"/>
                  </a:lnTo>
                  <a:lnTo>
                    <a:pt x="7520" y="4820"/>
                  </a:lnTo>
                  <a:lnTo>
                    <a:pt x="7555" y="4824"/>
                  </a:lnTo>
                  <a:lnTo>
                    <a:pt x="7589" y="4829"/>
                  </a:lnTo>
                  <a:lnTo>
                    <a:pt x="7624" y="4835"/>
                  </a:lnTo>
                  <a:lnTo>
                    <a:pt x="7659" y="4842"/>
                  </a:lnTo>
                  <a:lnTo>
                    <a:pt x="7693" y="4850"/>
                  </a:lnTo>
                  <a:lnTo>
                    <a:pt x="7727" y="4861"/>
                  </a:lnTo>
                  <a:lnTo>
                    <a:pt x="7727" y="4933"/>
                  </a:lnTo>
                  <a:close/>
                  <a:moveTo>
                    <a:pt x="8381" y="5911"/>
                  </a:moveTo>
                  <a:lnTo>
                    <a:pt x="8387" y="5962"/>
                  </a:lnTo>
                  <a:lnTo>
                    <a:pt x="8392" y="6014"/>
                  </a:lnTo>
                  <a:lnTo>
                    <a:pt x="8397" y="6065"/>
                  </a:lnTo>
                  <a:lnTo>
                    <a:pt x="8402" y="6118"/>
                  </a:lnTo>
                  <a:lnTo>
                    <a:pt x="8405" y="6170"/>
                  </a:lnTo>
                  <a:lnTo>
                    <a:pt x="8407" y="6222"/>
                  </a:lnTo>
                  <a:lnTo>
                    <a:pt x="8409" y="6276"/>
                  </a:lnTo>
                  <a:lnTo>
                    <a:pt x="8410" y="6329"/>
                  </a:lnTo>
                  <a:lnTo>
                    <a:pt x="8410" y="6383"/>
                  </a:lnTo>
                  <a:lnTo>
                    <a:pt x="8410" y="6436"/>
                  </a:lnTo>
                  <a:lnTo>
                    <a:pt x="8409" y="6490"/>
                  </a:lnTo>
                  <a:lnTo>
                    <a:pt x="8407" y="6543"/>
                  </a:lnTo>
                  <a:lnTo>
                    <a:pt x="8405" y="6596"/>
                  </a:lnTo>
                  <a:lnTo>
                    <a:pt x="8402" y="6650"/>
                  </a:lnTo>
                  <a:lnTo>
                    <a:pt x="8399" y="6703"/>
                  </a:lnTo>
                  <a:lnTo>
                    <a:pt x="8394" y="6758"/>
                  </a:lnTo>
                  <a:lnTo>
                    <a:pt x="8384" y="6864"/>
                  </a:lnTo>
                  <a:lnTo>
                    <a:pt x="8373" y="6971"/>
                  </a:lnTo>
                  <a:lnTo>
                    <a:pt x="8359" y="7075"/>
                  </a:lnTo>
                  <a:lnTo>
                    <a:pt x="8345" y="7179"/>
                  </a:lnTo>
                  <a:lnTo>
                    <a:pt x="8329" y="7281"/>
                  </a:lnTo>
                  <a:lnTo>
                    <a:pt x="8311" y="7382"/>
                  </a:lnTo>
                  <a:lnTo>
                    <a:pt x="8291" y="7480"/>
                  </a:lnTo>
                  <a:lnTo>
                    <a:pt x="8272" y="7577"/>
                  </a:lnTo>
                  <a:lnTo>
                    <a:pt x="8250" y="7625"/>
                  </a:lnTo>
                  <a:lnTo>
                    <a:pt x="8226" y="7670"/>
                  </a:lnTo>
                  <a:lnTo>
                    <a:pt x="8200" y="7711"/>
                  </a:lnTo>
                  <a:lnTo>
                    <a:pt x="8171" y="7747"/>
                  </a:lnTo>
                  <a:lnTo>
                    <a:pt x="8140" y="7780"/>
                  </a:lnTo>
                  <a:lnTo>
                    <a:pt x="8108" y="7810"/>
                  </a:lnTo>
                  <a:lnTo>
                    <a:pt x="8073" y="7837"/>
                  </a:lnTo>
                  <a:lnTo>
                    <a:pt x="8037" y="7861"/>
                  </a:lnTo>
                  <a:lnTo>
                    <a:pt x="8000" y="7881"/>
                  </a:lnTo>
                  <a:lnTo>
                    <a:pt x="7961" y="7900"/>
                  </a:lnTo>
                  <a:lnTo>
                    <a:pt x="7921" y="7916"/>
                  </a:lnTo>
                  <a:lnTo>
                    <a:pt x="7880" y="7930"/>
                  </a:lnTo>
                  <a:lnTo>
                    <a:pt x="7837" y="7943"/>
                  </a:lnTo>
                  <a:lnTo>
                    <a:pt x="7793" y="7953"/>
                  </a:lnTo>
                  <a:lnTo>
                    <a:pt x="7750" y="7962"/>
                  </a:lnTo>
                  <a:lnTo>
                    <a:pt x="7705" y="7971"/>
                  </a:lnTo>
                  <a:lnTo>
                    <a:pt x="7659" y="7978"/>
                  </a:lnTo>
                  <a:lnTo>
                    <a:pt x="7614" y="7984"/>
                  </a:lnTo>
                  <a:lnTo>
                    <a:pt x="7568" y="7990"/>
                  </a:lnTo>
                  <a:lnTo>
                    <a:pt x="7521" y="7996"/>
                  </a:lnTo>
                  <a:lnTo>
                    <a:pt x="7430" y="8008"/>
                  </a:lnTo>
                  <a:lnTo>
                    <a:pt x="7338" y="8020"/>
                  </a:lnTo>
                  <a:lnTo>
                    <a:pt x="7293" y="8027"/>
                  </a:lnTo>
                  <a:lnTo>
                    <a:pt x="7249" y="8036"/>
                  </a:lnTo>
                  <a:lnTo>
                    <a:pt x="7205" y="8046"/>
                  </a:lnTo>
                  <a:lnTo>
                    <a:pt x="7162" y="8057"/>
                  </a:lnTo>
                  <a:lnTo>
                    <a:pt x="7120" y="8069"/>
                  </a:lnTo>
                  <a:lnTo>
                    <a:pt x="7080" y="8085"/>
                  </a:lnTo>
                  <a:lnTo>
                    <a:pt x="7040" y="8101"/>
                  </a:lnTo>
                  <a:lnTo>
                    <a:pt x="7001" y="8121"/>
                  </a:lnTo>
                  <a:lnTo>
                    <a:pt x="7007" y="8161"/>
                  </a:lnTo>
                  <a:lnTo>
                    <a:pt x="7013" y="8201"/>
                  </a:lnTo>
                  <a:lnTo>
                    <a:pt x="7021" y="8240"/>
                  </a:lnTo>
                  <a:lnTo>
                    <a:pt x="7030" y="8279"/>
                  </a:lnTo>
                  <a:lnTo>
                    <a:pt x="7043" y="8317"/>
                  </a:lnTo>
                  <a:lnTo>
                    <a:pt x="7055" y="8355"/>
                  </a:lnTo>
                  <a:lnTo>
                    <a:pt x="7069" y="8392"/>
                  </a:lnTo>
                  <a:lnTo>
                    <a:pt x="7084" y="8429"/>
                  </a:lnTo>
                  <a:lnTo>
                    <a:pt x="7100" y="8466"/>
                  </a:lnTo>
                  <a:lnTo>
                    <a:pt x="7117" y="8503"/>
                  </a:lnTo>
                  <a:lnTo>
                    <a:pt x="7134" y="8539"/>
                  </a:lnTo>
                  <a:lnTo>
                    <a:pt x="7152" y="8575"/>
                  </a:lnTo>
                  <a:lnTo>
                    <a:pt x="7188" y="8647"/>
                  </a:lnTo>
                  <a:lnTo>
                    <a:pt x="7224" y="8718"/>
                  </a:lnTo>
                  <a:lnTo>
                    <a:pt x="7241" y="8754"/>
                  </a:lnTo>
                  <a:lnTo>
                    <a:pt x="7259" y="8790"/>
                  </a:lnTo>
                  <a:lnTo>
                    <a:pt x="7275" y="8825"/>
                  </a:lnTo>
                  <a:lnTo>
                    <a:pt x="7292" y="8860"/>
                  </a:lnTo>
                  <a:lnTo>
                    <a:pt x="7306" y="8896"/>
                  </a:lnTo>
                  <a:lnTo>
                    <a:pt x="7320" y="8933"/>
                  </a:lnTo>
                  <a:lnTo>
                    <a:pt x="7333" y="8969"/>
                  </a:lnTo>
                  <a:lnTo>
                    <a:pt x="7343" y="9006"/>
                  </a:lnTo>
                  <a:lnTo>
                    <a:pt x="7354" y="9043"/>
                  </a:lnTo>
                  <a:lnTo>
                    <a:pt x="7361" y="9080"/>
                  </a:lnTo>
                  <a:lnTo>
                    <a:pt x="7367" y="9118"/>
                  </a:lnTo>
                  <a:lnTo>
                    <a:pt x="7371" y="9157"/>
                  </a:lnTo>
                  <a:lnTo>
                    <a:pt x="7373" y="9196"/>
                  </a:lnTo>
                  <a:lnTo>
                    <a:pt x="7373" y="9235"/>
                  </a:lnTo>
                  <a:lnTo>
                    <a:pt x="7370" y="9275"/>
                  </a:lnTo>
                  <a:lnTo>
                    <a:pt x="7365" y="9316"/>
                  </a:lnTo>
                  <a:lnTo>
                    <a:pt x="7344" y="9328"/>
                  </a:lnTo>
                  <a:lnTo>
                    <a:pt x="7323" y="9340"/>
                  </a:lnTo>
                  <a:lnTo>
                    <a:pt x="7300" y="9352"/>
                  </a:lnTo>
                  <a:lnTo>
                    <a:pt x="7277" y="9362"/>
                  </a:lnTo>
                  <a:lnTo>
                    <a:pt x="7254" y="9370"/>
                  </a:lnTo>
                  <a:lnTo>
                    <a:pt x="7231" y="9377"/>
                  </a:lnTo>
                  <a:lnTo>
                    <a:pt x="7207" y="9384"/>
                  </a:lnTo>
                  <a:lnTo>
                    <a:pt x="7184" y="9388"/>
                  </a:lnTo>
                  <a:lnTo>
                    <a:pt x="7159" y="9391"/>
                  </a:lnTo>
                  <a:lnTo>
                    <a:pt x="7135" y="9391"/>
                  </a:lnTo>
                  <a:lnTo>
                    <a:pt x="7113" y="9390"/>
                  </a:lnTo>
                  <a:lnTo>
                    <a:pt x="7089" y="9387"/>
                  </a:lnTo>
                  <a:lnTo>
                    <a:pt x="7078" y="9385"/>
                  </a:lnTo>
                  <a:lnTo>
                    <a:pt x="7066" y="9382"/>
                  </a:lnTo>
                  <a:lnTo>
                    <a:pt x="7055" y="9377"/>
                  </a:lnTo>
                  <a:lnTo>
                    <a:pt x="7045" y="9373"/>
                  </a:lnTo>
                  <a:lnTo>
                    <a:pt x="7033" y="9369"/>
                  </a:lnTo>
                  <a:lnTo>
                    <a:pt x="7023" y="9364"/>
                  </a:lnTo>
                  <a:lnTo>
                    <a:pt x="7012" y="9358"/>
                  </a:lnTo>
                  <a:lnTo>
                    <a:pt x="7001" y="9352"/>
                  </a:lnTo>
                  <a:lnTo>
                    <a:pt x="6964" y="9327"/>
                  </a:lnTo>
                  <a:lnTo>
                    <a:pt x="6928" y="9302"/>
                  </a:lnTo>
                  <a:lnTo>
                    <a:pt x="6893" y="9276"/>
                  </a:lnTo>
                  <a:lnTo>
                    <a:pt x="6858" y="9249"/>
                  </a:lnTo>
                  <a:lnTo>
                    <a:pt x="6824" y="9220"/>
                  </a:lnTo>
                  <a:lnTo>
                    <a:pt x="6791" y="9191"/>
                  </a:lnTo>
                  <a:lnTo>
                    <a:pt x="6760" y="9163"/>
                  </a:lnTo>
                  <a:lnTo>
                    <a:pt x="6728" y="9132"/>
                  </a:lnTo>
                  <a:lnTo>
                    <a:pt x="6697" y="9101"/>
                  </a:lnTo>
                  <a:lnTo>
                    <a:pt x="6666" y="9069"/>
                  </a:lnTo>
                  <a:lnTo>
                    <a:pt x="6636" y="9037"/>
                  </a:lnTo>
                  <a:lnTo>
                    <a:pt x="6606" y="9005"/>
                  </a:lnTo>
                  <a:lnTo>
                    <a:pt x="6577" y="8973"/>
                  </a:lnTo>
                  <a:lnTo>
                    <a:pt x="6550" y="8939"/>
                  </a:lnTo>
                  <a:lnTo>
                    <a:pt x="6522" y="8906"/>
                  </a:lnTo>
                  <a:lnTo>
                    <a:pt x="6494" y="8872"/>
                  </a:lnTo>
                  <a:lnTo>
                    <a:pt x="6440" y="8803"/>
                  </a:lnTo>
                  <a:lnTo>
                    <a:pt x="6388" y="8735"/>
                  </a:lnTo>
                  <a:lnTo>
                    <a:pt x="6337" y="8666"/>
                  </a:lnTo>
                  <a:lnTo>
                    <a:pt x="6287" y="8597"/>
                  </a:lnTo>
                  <a:lnTo>
                    <a:pt x="6239" y="8531"/>
                  </a:lnTo>
                  <a:lnTo>
                    <a:pt x="6190" y="8464"/>
                  </a:lnTo>
                  <a:lnTo>
                    <a:pt x="6143" y="8400"/>
                  </a:lnTo>
                  <a:lnTo>
                    <a:pt x="6095" y="8337"/>
                  </a:lnTo>
                  <a:lnTo>
                    <a:pt x="6054" y="8348"/>
                  </a:lnTo>
                  <a:lnTo>
                    <a:pt x="6014" y="8359"/>
                  </a:lnTo>
                  <a:lnTo>
                    <a:pt x="5974" y="8371"/>
                  </a:lnTo>
                  <a:lnTo>
                    <a:pt x="5935" y="8385"/>
                  </a:lnTo>
                  <a:lnTo>
                    <a:pt x="5896" y="8398"/>
                  </a:lnTo>
                  <a:lnTo>
                    <a:pt x="5857" y="8411"/>
                  </a:lnTo>
                  <a:lnTo>
                    <a:pt x="5818" y="8426"/>
                  </a:lnTo>
                  <a:lnTo>
                    <a:pt x="5779" y="8441"/>
                  </a:lnTo>
                  <a:lnTo>
                    <a:pt x="5703" y="8472"/>
                  </a:lnTo>
                  <a:lnTo>
                    <a:pt x="5628" y="8504"/>
                  </a:lnTo>
                  <a:lnTo>
                    <a:pt x="5553" y="8536"/>
                  </a:lnTo>
                  <a:lnTo>
                    <a:pt x="5478" y="8569"/>
                  </a:lnTo>
                  <a:lnTo>
                    <a:pt x="5403" y="8600"/>
                  </a:lnTo>
                  <a:lnTo>
                    <a:pt x="5328" y="8631"/>
                  </a:lnTo>
                  <a:lnTo>
                    <a:pt x="5252" y="8661"/>
                  </a:lnTo>
                  <a:lnTo>
                    <a:pt x="5176" y="8689"/>
                  </a:lnTo>
                  <a:lnTo>
                    <a:pt x="5138" y="8702"/>
                  </a:lnTo>
                  <a:lnTo>
                    <a:pt x="5099" y="8715"/>
                  </a:lnTo>
                  <a:lnTo>
                    <a:pt x="5061" y="8726"/>
                  </a:lnTo>
                  <a:lnTo>
                    <a:pt x="5022" y="8737"/>
                  </a:lnTo>
                  <a:lnTo>
                    <a:pt x="4982" y="8747"/>
                  </a:lnTo>
                  <a:lnTo>
                    <a:pt x="4941" y="8757"/>
                  </a:lnTo>
                  <a:lnTo>
                    <a:pt x="4901" y="8765"/>
                  </a:lnTo>
                  <a:lnTo>
                    <a:pt x="4861" y="8772"/>
                  </a:lnTo>
                  <a:lnTo>
                    <a:pt x="4834" y="8760"/>
                  </a:lnTo>
                  <a:lnTo>
                    <a:pt x="4807" y="8749"/>
                  </a:lnTo>
                  <a:lnTo>
                    <a:pt x="4780" y="8741"/>
                  </a:lnTo>
                  <a:lnTo>
                    <a:pt x="4752" y="8731"/>
                  </a:lnTo>
                  <a:lnTo>
                    <a:pt x="4739" y="8726"/>
                  </a:lnTo>
                  <a:lnTo>
                    <a:pt x="4725" y="8720"/>
                  </a:lnTo>
                  <a:lnTo>
                    <a:pt x="4712" y="8714"/>
                  </a:lnTo>
                  <a:lnTo>
                    <a:pt x="4697" y="8705"/>
                  </a:lnTo>
                  <a:lnTo>
                    <a:pt x="4684" y="8697"/>
                  </a:lnTo>
                  <a:lnTo>
                    <a:pt x="4671" y="8688"/>
                  </a:lnTo>
                  <a:lnTo>
                    <a:pt x="4657" y="8677"/>
                  </a:lnTo>
                  <a:lnTo>
                    <a:pt x="4644" y="8663"/>
                  </a:lnTo>
                  <a:lnTo>
                    <a:pt x="4638" y="8644"/>
                  </a:lnTo>
                  <a:lnTo>
                    <a:pt x="4633" y="8624"/>
                  </a:lnTo>
                  <a:lnTo>
                    <a:pt x="4630" y="8605"/>
                  </a:lnTo>
                  <a:lnTo>
                    <a:pt x="4627" y="8587"/>
                  </a:lnTo>
                  <a:lnTo>
                    <a:pt x="4626" y="8569"/>
                  </a:lnTo>
                  <a:lnTo>
                    <a:pt x="4627" y="8551"/>
                  </a:lnTo>
                  <a:lnTo>
                    <a:pt x="4628" y="8535"/>
                  </a:lnTo>
                  <a:lnTo>
                    <a:pt x="4631" y="8518"/>
                  </a:lnTo>
                  <a:lnTo>
                    <a:pt x="4635" y="8503"/>
                  </a:lnTo>
                  <a:lnTo>
                    <a:pt x="4639" y="8487"/>
                  </a:lnTo>
                  <a:lnTo>
                    <a:pt x="4644" y="8472"/>
                  </a:lnTo>
                  <a:lnTo>
                    <a:pt x="4650" y="8457"/>
                  </a:lnTo>
                  <a:lnTo>
                    <a:pt x="4656" y="8442"/>
                  </a:lnTo>
                  <a:lnTo>
                    <a:pt x="4663" y="8429"/>
                  </a:lnTo>
                  <a:lnTo>
                    <a:pt x="4672" y="8414"/>
                  </a:lnTo>
                  <a:lnTo>
                    <a:pt x="4680" y="8401"/>
                  </a:lnTo>
                  <a:lnTo>
                    <a:pt x="4697" y="8374"/>
                  </a:lnTo>
                  <a:lnTo>
                    <a:pt x="4716" y="8348"/>
                  </a:lnTo>
                  <a:lnTo>
                    <a:pt x="4736" y="8322"/>
                  </a:lnTo>
                  <a:lnTo>
                    <a:pt x="4756" y="8296"/>
                  </a:lnTo>
                  <a:lnTo>
                    <a:pt x="4775" y="8272"/>
                  </a:lnTo>
                  <a:lnTo>
                    <a:pt x="4793" y="8246"/>
                  </a:lnTo>
                  <a:lnTo>
                    <a:pt x="4810" y="8219"/>
                  </a:lnTo>
                  <a:lnTo>
                    <a:pt x="4825" y="8192"/>
                  </a:lnTo>
                  <a:lnTo>
                    <a:pt x="4855" y="8181"/>
                  </a:lnTo>
                  <a:lnTo>
                    <a:pt x="4885" y="8169"/>
                  </a:lnTo>
                  <a:lnTo>
                    <a:pt x="4914" y="8155"/>
                  </a:lnTo>
                  <a:lnTo>
                    <a:pt x="4942" y="8141"/>
                  </a:lnTo>
                  <a:lnTo>
                    <a:pt x="4971" y="8126"/>
                  </a:lnTo>
                  <a:lnTo>
                    <a:pt x="4999" y="8109"/>
                  </a:lnTo>
                  <a:lnTo>
                    <a:pt x="5027" y="8092"/>
                  </a:lnTo>
                  <a:lnTo>
                    <a:pt x="5054" y="8073"/>
                  </a:lnTo>
                  <a:lnTo>
                    <a:pt x="5108" y="8036"/>
                  </a:lnTo>
                  <a:lnTo>
                    <a:pt x="5162" y="7997"/>
                  </a:lnTo>
                  <a:lnTo>
                    <a:pt x="5215" y="7959"/>
                  </a:lnTo>
                  <a:lnTo>
                    <a:pt x="5269" y="7921"/>
                  </a:lnTo>
                  <a:lnTo>
                    <a:pt x="5297" y="7903"/>
                  </a:lnTo>
                  <a:lnTo>
                    <a:pt x="5324" y="7884"/>
                  </a:lnTo>
                  <a:lnTo>
                    <a:pt x="5352" y="7868"/>
                  </a:lnTo>
                  <a:lnTo>
                    <a:pt x="5380" y="7851"/>
                  </a:lnTo>
                  <a:lnTo>
                    <a:pt x="5409" y="7835"/>
                  </a:lnTo>
                  <a:lnTo>
                    <a:pt x="5439" y="7820"/>
                  </a:lnTo>
                  <a:lnTo>
                    <a:pt x="5468" y="7807"/>
                  </a:lnTo>
                  <a:lnTo>
                    <a:pt x="5498" y="7795"/>
                  </a:lnTo>
                  <a:lnTo>
                    <a:pt x="5529" y="7784"/>
                  </a:lnTo>
                  <a:lnTo>
                    <a:pt x="5561" y="7775"/>
                  </a:lnTo>
                  <a:lnTo>
                    <a:pt x="5593" y="7768"/>
                  </a:lnTo>
                  <a:lnTo>
                    <a:pt x="5626" y="7762"/>
                  </a:lnTo>
                  <a:lnTo>
                    <a:pt x="5660" y="7758"/>
                  </a:lnTo>
                  <a:lnTo>
                    <a:pt x="5695" y="7756"/>
                  </a:lnTo>
                  <a:lnTo>
                    <a:pt x="5731" y="7756"/>
                  </a:lnTo>
                  <a:lnTo>
                    <a:pt x="5768" y="7758"/>
                  </a:lnTo>
                  <a:lnTo>
                    <a:pt x="5827" y="7730"/>
                  </a:lnTo>
                  <a:lnTo>
                    <a:pt x="5892" y="7702"/>
                  </a:lnTo>
                  <a:lnTo>
                    <a:pt x="5924" y="7687"/>
                  </a:lnTo>
                  <a:lnTo>
                    <a:pt x="5957" y="7670"/>
                  </a:lnTo>
                  <a:lnTo>
                    <a:pt x="5987" y="7654"/>
                  </a:lnTo>
                  <a:lnTo>
                    <a:pt x="6017" y="7635"/>
                  </a:lnTo>
                  <a:lnTo>
                    <a:pt x="6032" y="7626"/>
                  </a:lnTo>
                  <a:lnTo>
                    <a:pt x="6045" y="7616"/>
                  </a:lnTo>
                  <a:lnTo>
                    <a:pt x="6058" y="7606"/>
                  </a:lnTo>
                  <a:lnTo>
                    <a:pt x="6071" y="7595"/>
                  </a:lnTo>
                  <a:lnTo>
                    <a:pt x="6082" y="7584"/>
                  </a:lnTo>
                  <a:lnTo>
                    <a:pt x="6092" y="7573"/>
                  </a:lnTo>
                  <a:lnTo>
                    <a:pt x="6102" y="7561"/>
                  </a:lnTo>
                  <a:lnTo>
                    <a:pt x="6110" y="7549"/>
                  </a:lnTo>
                  <a:lnTo>
                    <a:pt x="6117" y="7537"/>
                  </a:lnTo>
                  <a:lnTo>
                    <a:pt x="6123" y="7523"/>
                  </a:lnTo>
                  <a:lnTo>
                    <a:pt x="6128" y="7509"/>
                  </a:lnTo>
                  <a:lnTo>
                    <a:pt x="6132" y="7495"/>
                  </a:lnTo>
                  <a:lnTo>
                    <a:pt x="6134" y="7480"/>
                  </a:lnTo>
                  <a:lnTo>
                    <a:pt x="6135" y="7465"/>
                  </a:lnTo>
                  <a:lnTo>
                    <a:pt x="6134" y="7448"/>
                  </a:lnTo>
                  <a:lnTo>
                    <a:pt x="6132" y="7432"/>
                  </a:lnTo>
                  <a:lnTo>
                    <a:pt x="6111" y="7420"/>
                  </a:lnTo>
                  <a:lnTo>
                    <a:pt x="6090" y="7408"/>
                  </a:lnTo>
                  <a:lnTo>
                    <a:pt x="6070" y="7399"/>
                  </a:lnTo>
                  <a:lnTo>
                    <a:pt x="6049" y="7392"/>
                  </a:lnTo>
                  <a:lnTo>
                    <a:pt x="6029" y="7386"/>
                  </a:lnTo>
                  <a:lnTo>
                    <a:pt x="6008" y="7382"/>
                  </a:lnTo>
                  <a:lnTo>
                    <a:pt x="5987" y="7379"/>
                  </a:lnTo>
                  <a:lnTo>
                    <a:pt x="5967" y="7378"/>
                  </a:lnTo>
                  <a:lnTo>
                    <a:pt x="5946" y="7377"/>
                  </a:lnTo>
                  <a:lnTo>
                    <a:pt x="5926" y="7378"/>
                  </a:lnTo>
                  <a:lnTo>
                    <a:pt x="5905" y="7379"/>
                  </a:lnTo>
                  <a:lnTo>
                    <a:pt x="5884" y="7382"/>
                  </a:lnTo>
                  <a:lnTo>
                    <a:pt x="5863" y="7385"/>
                  </a:lnTo>
                  <a:lnTo>
                    <a:pt x="5842" y="7390"/>
                  </a:lnTo>
                  <a:lnTo>
                    <a:pt x="5821" y="7395"/>
                  </a:lnTo>
                  <a:lnTo>
                    <a:pt x="5800" y="7400"/>
                  </a:lnTo>
                  <a:lnTo>
                    <a:pt x="5757" y="7413"/>
                  </a:lnTo>
                  <a:lnTo>
                    <a:pt x="5714" y="7428"/>
                  </a:lnTo>
                  <a:lnTo>
                    <a:pt x="5670" y="7442"/>
                  </a:lnTo>
                  <a:lnTo>
                    <a:pt x="5626" y="7458"/>
                  </a:lnTo>
                  <a:lnTo>
                    <a:pt x="5581" y="7472"/>
                  </a:lnTo>
                  <a:lnTo>
                    <a:pt x="5535" y="7485"/>
                  </a:lnTo>
                  <a:lnTo>
                    <a:pt x="5512" y="7491"/>
                  </a:lnTo>
                  <a:lnTo>
                    <a:pt x="5489" y="7496"/>
                  </a:lnTo>
                  <a:lnTo>
                    <a:pt x="5465" y="7501"/>
                  </a:lnTo>
                  <a:lnTo>
                    <a:pt x="5442" y="7504"/>
                  </a:lnTo>
                  <a:lnTo>
                    <a:pt x="5400" y="7518"/>
                  </a:lnTo>
                  <a:lnTo>
                    <a:pt x="5356" y="7533"/>
                  </a:lnTo>
                  <a:lnTo>
                    <a:pt x="5312" y="7548"/>
                  </a:lnTo>
                  <a:lnTo>
                    <a:pt x="5267" y="7563"/>
                  </a:lnTo>
                  <a:lnTo>
                    <a:pt x="5219" y="7577"/>
                  </a:lnTo>
                  <a:lnTo>
                    <a:pt x="5172" y="7591"/>
                  </a:lnTo>
                  <a:lnTo>
                    <a:pt x="5124" y="7605"/>
                  </a:lnTo>
                  <a:lnTo>
                    <a:pt x="5074" y="7618"/>
                  </a:lnTo>
                  <a:lnTo>
                    <a:pt x="5025" y="7628"/>
                  </a:lnTo>
                  <a:lnTo>
                    <a:pt x="4975" y="7639"/>
                  </a:lnTo>
                  <a:lnTo>
                    <a:pt x="4925" y="7647"/>
                  </a:lnTo>
                  <a:lnTo>
                    <a:pt x="4876" y="7652"/>
                  </a:lnTo>
                  <a:lnTo>
                    <a:pt x="4851" y="7654"/>
                  </a:lnTo>
                  <a:lnTo>
                    <a:pt x="4826" y="7656"/>
                  </a:lnTo>
                  <a:lnTo>
                    <a:pt x="4801" y="7656"/>
                  </a:lnTo>
                  <a:lnTo>
                    <a:pt x="4777" y="7656"/>
                  </a:lnTo>
                  <a:lnTo>
                    <a:pt x="4752" y="7656"/>
                  </a:lnTo>
                  <a:lnTo>
                    <a:pt x="4727" y="7654"/>
                  </a:lnTo>
                  <a:lnTo>
                    <a:pt x="4704" y="7652"/>
                  </a:lnTo>
                  <a:lnTo>
                    <a:pt x="4680" y="7649"/>
                  </a:lnTo>
                  <a:lnTo>
                    <a:pt x="4671" y="7632"/>
                  </a:lnTo>
                  <a:lnTo>
                    <a:pt x="4662" y="7616"/>
                  </a:lnTo>
                  <a:lnTo>
                    <a:pt x="4656" y="7601"/>
                  </a:lnTo>
                  <a:lnTo>
                    <a:pt x="4652" y="7584"/>
                  </a:lnTo>
                  <a:lnTo>
                    <a:pt x="4648" y="7570"/>
                  </a:lnTo>
                  <a:lnTo>
                    <a:pt x="4647" y="7554"/>
                  </a:lnTo>
                  <a:lnTo>
                    <a:pt x="4646" y="7540"/>
                  </a:lnTo>
                  <a:lnTo>
                    <a:pt x="4646" y="7526"/>
                  </a:lnTo>
                  <a:lnTo>
                    <a:pt x="4648" y="7511"/>
                  </a:lnTo>
                  <a:lnTo>
                    <a:pt x="4650" y="7498"/>
                  </a:lnTo>
                  <a:lnTo>
                    <a:pt x="4654" y="7483"/>
                  </a:lnTo>
                  <a:lnTo>
                    <a:pt x="4658" y="7470"/>
                  </a:lnTo>
                  <a:lnTo>
                    <a:pt x="4665" y="7457"/>
                  </a:lnTo>
                  <a:lnTo>
                    <a:pt x="4670" y="7444"/>
                  </a:lnTo>
                  <a:lnTo>
                    <a:pt x="4677" y="7431"/>
                  </a:lnTo>
                  <a:lnTo>
                    <a:pt x="4684" y="7419"/>
                  </a:lnTo>
                  <a:lnTo>
                    <a:pt x="4701" y="7393"/>
                  </a:lnTo>
                  <a:lnTo>
                    <a:pt x="4718" y="7368"/>
                  </a:lnTo>
                  <a:lnTo>
                    <a:pt x="4738" y="7344"/>
                  </a:lnTo>
                  <a:lnTo>
                    <a:pt x="4756" y="7318"/>
                  </a:lnTo>
                  <a:lnTo>
                    <a:pt x="4776" y="7293"/>
                  </a:lnTo>
                  <a:lnTo>
                    <a:pt x="4793" y="7268"/>
                  </a:lnTo>
                  <a:lnTo>
                    <a:pt x="4810" y="7242"/>
                  </a:lnTo>
                  <a:lnTo>
                    <a:pt x="4825" y="7215"/>
                  </a:lnTo>
                  <a:lnTo>
                    <a:pt x="4859" y="7181"/>
                  </a:lnTo>
                  <a:lnTo>
                    <a:pt x="4894" y="7149"/>
                  </a:lnTo>
                  <a:lnTo>
                    <a:pt x="4930" y="7120"/>
                  </a:lnTo>
                  <a:lnTo>
                    <a:pt x="4966" y="7091"/>
                  </a:lnTo>
                  <a:lnTo>
                    <a:pt x="5002" y="7063"/>
                  </a:lnTo>
                  <a:lnTo>
                    <a:pt x="5040" y="7036"/>
                  </a:lnTo>
                  <a:lnTo>
                    <a:pt x="5077" y="7012"/>
                  </a:lnTo>
                  <a:lnTo>
                    <a:pt x="5116" y="6988"/>
                  </a:lnTo>
                  <a:lnTo>
                    <a:pt x="5156" y="6966"/>
                  </a:lnTo>
                  <a:lnTo>
                    <a:pt x="5195" y="6945"/>
                  </a:lnTo>
                  <a:lnTo>
                    <a:pt x="5235" y="6925"/>
                  </a:lnTo>
                  <a:lnTo>
                    <a:pt x="5275" y="6907"/>
                  </a:lnTo>
                  <a:lnTo>
                    <a:pt x="5316" y="6889"/>
                  </a:lnTo>
                  <a:lnTo>
                    <a:pt x="5357" y="6873"/>
                  </a:lnTo>
                  <a:lnTo>
                    <a:pt x="5400" y="6858"/>
                  </a:lnTo>
                  <a:lnTo>
                    <a:pt x="5442" y="6843"/>
                  </a:lnTo>
                  <a:lnTo>
                    <a:pt x="5484" y="6831"/>
                  </a:lnTo>
                  <a:lnTo>
                    <a:pt x="5527" y="6818"/>
                  </a:lnTo>
                  <a:lnTo>
                    <a:pt x="5572" y="6807"/>
                  </a:lnTo>
                  <a:lnTo>
                    <a:pt x="5615" y="6797"/>
                  </a:lnTo>
                  <a:lnTo>
                    <a:pt x="5659" y="6789"/>
                  </a:lnTo>
                  <a:lnTo>
                    <a:pt x="5704" y="6780"/>
                  </a:lnTo>
                  <a:lnTo>
                    <a:pt x="5749" y="6773"/>
                  </a:lnTo>
                  <a:lnTo>
                    <a:pt x="5794" y="6766"/>
                  </a:lnTo>
                  <a:lnTo>
                    <a:pt x="5840" y="6761"/>
                  </a:lnTo>
                  <a:lnTo>
                    <a:pt x="5886" y="6756"/>
                  </a:lnTo>
                  <a:lnTo>
                    <a:pt x="5932" y="6753"/>
                  </a:lnTo>
                  <a:lnTo>
                    <a:pt x="5979" y="6750"/>
                  </a:lnTo>
                  <a:lnTo>
                    <a:pt x="6026" y="6747"/>
                  </a:lnTo>
                  <a:lnTo>
                    <a:pt x="6073" y="6746"/>
                  </a:lnTo>
                  <a:lnTo>
                    <a:pt x="6120" y="6744"/>
                  </a:lnTo>
                  <a:lnTo>
                    <a:pt x="6168" y="6743"/>
                  </a:lnTo>
                  <a:lnTo>
                    <a:pt x="6181" y="6730"/>
                  </a:lnTo>
                  <a:lnTo>
                    <a:pt x="6194" y="6717"/>
                  </a:lnTo>
                  <a:lnTo>
                    <a:pt x="6207" y="6703"/>
                  </a:lnTo>
                  <a:lnTo>
                    <a:pt x="6217" y="6689"/>
                  </a:lnTo>
                  <a:lnTo>
                    <a:pt x="6226" y="6676"/>
                  </a:lnTo>
                  <a:lnTo>
                    <a:pt x="6233" y="6662"/>
                  </a:lnTo>
                  <a:lnTo>
                    <a:pt x="6237" y="6655"/>
                  </a:lnTo>
                  <a:lnTo>
                    <a:pt x="6239" y="6649"/>
                  </a:lnTo>
                  <a:lnTo>
                    <a:pt x="6240" y="6642"/>
                  </a:lnTo>
                  <a:lnTo>
                    <a:pt x="6240" y="6636"/>
                  </a:lnTo>
                  <a:lnTo>
                    <a:pt x="6212" y="6613"/>
                  </a:lnTo>
                  <a:lnTo>
                    <a:pt x="6183" y="6594"/>
                  </a:lnTo>
                  <a:lnTo>
                    <a:pt x="6154" y="6579"/>
                  </a:lnTo>
                  <a:lnTo>
                    <a:pt x="6123" y="6567"/>
                  </a:lnTo>
                  <a:lnTo>
                    <a:pt x="6092" y="6556"/>
                  </a:lnTo>
                  <a:lnTo>
                    <a:pt x="6061" y="6549"/>
                  </a:lnTo>
                  <a:lnTo>
                    <a:pt x="6029" y="6543"/>
                  </a:lnTo>
                  <a:lnTo>
                    <a:pt x="5996" y="6540"/>
                  </a:lnTo>
                  <a:lnTo>
                    <a:pt x="5963" y="6538"/>
                  </a:lnTo>
                  <a:lnTo>
                    <a:pt x="5929" y="6538"/>
                  </a:lnTo>
                  <a:lnTo>
                    <a:pt x="5896" y="6539"/>
                  </a:lnTo>
                  <a:lnTo>
                    <a:pt x="5862" y="6541"/>
                  </a:lnTo>
                  <a:lnTo>
                    <a:pt x="5794" y="6547"/>
                  </a:lnTo>
                  <a:lnTo>
                    <a:pt x="5727" y="6553"/>
                  </a:lnTo>
                  <a:lnTo>
                    <a:pt x="5694" y="6557"/>
                  </a:lnTo>
                  <a:lnTo>
                    <a:pt x="5662" y="6559"/>
                  </a:lnTo>
                  <a:lnTo>
                    <a:pt x="5630" y="6562"/>
                  </a:lnTo>
                  <a:lnTo>
                    <a:pt x="5598" y="6563"/>
                  </a:lnTo>
                  <a:lnTo>
                    <a:pt x="5567" y="6563"/>
                  </a:lnTo>
                  <a:lnTo>
                    <a:pt x="5538" y="6562"/>
                  </a:lnTo>
                  <a:lnTo>
                    <a:pt x="5508" y="6558"/>
                  </a:lnTo>
                  <a:lnTo>
                    <a:pt x="5480" y="6553"/>
                  </a:lnTo>
                  <a:lnTo>
                    <a:pt x="5452" y="6546"/>
                  </a:lnTo>
                  <a:lnTo>
                    <a:pt x="5426" y="6537"/>
                  </a:lnTo>
                  <a:lnTo>
                    <a:pt x="5401" y="6526"/>
                  </a:lnTo>
                  <a:lnTo>
                    <a:pt x="5377" y="6510"/>
                  </a:lnTo>
                  <a:lnTo>
                    <a:pt x="5355" y="6493"/>
                  </a:lnTo>
                  <a:lnTo>
                    <a:pt x="5334" y="6471"/>
                  </a:lnTo>
                  <a:lnTo>
                    <a:pt x="5314" y="6446"/>
                  </a:lnTo>
                  <a:lnTo>
                    <a:pt x="5297" y="6418"/>
                  </a:lnTo>
                  <a:lnTo>
                    <a:pt x="5297" y="6401"/>
                  </a:lnTo>
                  <a:lnTo>
                    <a:pt x="5298" y="6384"/>
                  </a:lnTo>
                  <a:lnTo>
                    <a:pt x="5300" y="6366"/>
                  </a:lnTo>
                  <a:lnTo>
                    <a:pt x="5302" y="6349"/>
                  </a:lnTo>
                  <a:lnTo>
                    <a:pt x="5305" y="6331"/>
                  </a:lnTo>
                  <a:lnTo>
                    <a:pt x="5308" y="6313"/>
                  </a:lnTo>
                  <a:lnTo>
                    <a:pt x="5312" y="6295"/>
                  </a:lnTo>
                  <a:lnTo>
                    <a:pt x="5317" y="6278"/>
                  </a:lnTo>
                  <a:lnTo>
                    <a:pt x="5322" y="6260"/>
                  </a:lnTo>
                  <a:lnTo>
                    <a:pt x="5329" y="6243"/>
                  </a:lnTo>
                  <a:lnTo>
                    <a:pt x="5335" y="6225"/>
                  </a:lnTo>
                  <a:lnTo>
                    <a:pt x="5343" y="6208"/>
                  </a:lnTo>
                  <a:lnTo>
                    <a:pt x="5350" y="6192"/>
                  </a:lnTo>
                  <a:lnTo>
                    <a:pt x="5359" y="6174"/>
                  </a:lnTo>
                  <a:lnTo>
                    <a:pt x="5369" y="6158"/>
                  </a:lnTo>
                  <a:lnTo>
                    <a:pt x="5378" y="6141"/>
                  </a:lnTo>
                  <a:lnTo>
                    <a:pt x="5388" y="6126"/>
                  </a:lnTo>
                  <a:lnTo>
                    <a:pt x="5400" y="6110"/>
                  </a:lnTo>
                  <a:lnTo>
                    <a:pt x="5412" y="6095"/>
                  </a:lnTo>
                  <a:lnTo>
                    <a:pt x="5424" y="6081"/>
                  </a:lnTo>
                  <a:lnTo>
                    <a:pt x="5438" y="6065"/>
                  </a:lnTo>
                  <a:lnTo>
                    <a:pt x="5451" y="6052"/>
                  </a:lnTo>
                  <a:lnTo>
                    <a:pt x="5465" y="6038"/>
                  </a:lnTo>
                  <a:lnTo>
                    <a:pt x="5480" y="6026"/>
                  </a:lnTo>
                  <a:lnTo>
                    <a:pt x="5496" y="6014"/>
                  </a:lnTo>
                  <a:lnTo>
                    <a:pt x="5512" y="6001"/>
                  </a:lnTo>
                  <a:lnTo>
                    <a:pt x="5529" y="5991"/>
                  </a:lnTo>
                  <a:lnTo>
                    <a:pt x="5547" y="5981"/>
                  </a:lnTo>
                  <a:lnTo>
                    <a:pt x="5564" y="5971"/>
                  </a:lnTo>
                  <a:lnTo>
                    <a:pt x="5584" y="5962"/>
                  </a:lnTo>
                  <a:lnTo>
                    <a:pt x="5603" y="5954"/>
                  </a:lnTo>
                  <a:lnTo>
                    <a:pt x="5623" y="5947"/>
                  </a:lnTo>
                  <a:lnTo>
                    <a:pt x="5678" y="5947"/>
                  </a:lnTo>
                  <a:lnTo>
                    <a:pt x="5731" y="5945"/>
                  </a:lnTo>
                  <a:lnTo>
                    <a:pt x="5758" y="5944"/>
                  </a:lnTo>
                  <a:lnTo>
                    <a:pt x="5785" y="5941"/>
                  </a:lnTo>
                  <a:lnTo>
                    <a:pt x="5810" y="5938"/>
                  </a:lnTo>
                  <a:lnTo>
                    <a:pt x="5836" y="5934"/>
                  </a:lnTo>
                  <a:lnTo>
                    <a:pt x="5862" y="5927"/>
                  </a:lnTo>
                  <a:lnTo>
                    <a:pt x="5887" y="5920"/>
                  </a:lnTo>
                  <a:lnTo>
                    <a:pt x="5910" y="5912"/>
                  </a:lnTo>
                  <a:lnTo>
                    <a:pt x="5934" y="5901"/>
                  </a:lnTo>
                  <a:lnTo>
                    <a:pt x="5946" y="5896"/>
                  </a:lnTo>
                  <a:lnTo>
                    <a:pt x="5958" y="5888"/>
                  </a:lnTo>
                  <a:lnTo>
                    <a:pt x="5969" y="5882"/>
                  </a:lnTo>
                  <a:lnTo>
                    <a:pt x="5980" y="5874"/>
                  </a:lnTo>
                  <a:lnTo>
                    <a:pt x="5991" y="5866"/>
                  </a:lnTo>
                  <a:lnTo>
                    <a:pt x="6002" y="5858"/>
                  </a:lnTo>
                  <a:lnTo>
                    <a:pt x="6012" y="5848"/>
                  </a:lnTo>
                  <a:lnTo>
                    <a:pt x="6022" y="5838"/>
                  </a:lnTo>
                  <a:lnTo>
                    <a:pt x="7184" y="5875"/>
                  </a:lnTo>
                  <a:lnTo>
                    <a:pt x="7192" y="5898"/>
                  </a:lnTo>
                  <a:lnTo>
                    <a:pt x="7198" y="5921"/>
                  </a:lnTo>
                  <a:lnTo>
                    <a:pt x="7201" y="5944"/>
                  </a:lnTo>
                  <a:lnTo>
                    <a:pt x="7202" y="5967"/>
                  </a:lnTo>
                  <a:lnTo>
                    <a:pt x="7201" y="5988"/>
                  </a:lnTo>
                  <a:lnTo>
                    <a:pt x="7198" y="6011"/>
                  </a:lnTo>
                  <a:lnTo>
                    <a:pt x="7193" y="6031"/>
                  </a:lnTo>
                  <a:lnTo>
                    <a:pt x="7187" y="6053"/>
                  </a:lnTo>
                  <a:lnTo>
                    <a:pt x="7179" y="6073"/>
                  </a:lnTo>
                  <a:lnTo>
                    <a:pt x="7169" y="6094"/>
                  </a:lnTo>
                  <a:lnTo>
                    <a:pt x="7160" y="6115"/>
                  </a:lnTo>
                  <a:lnTo>
                    <a:pt x="7149" y="6135"/>
                  </a:lnTo>
                  <a:lnTo>
                    <a:pt x="7126" y="6175"/>
                  </a:lnTo>
                  <a:lnTo>
                    <a:pt x="7101" y="6214"/>
                  </a:lnTo>
                  <a:lnTo>
                    <a:pt x="7079" y="6253"/>
                  </a:lnTo>
                  <a:lnTo>
                    <a:pt x="7058" y="6291"/>
                  </a:lnTo>
                  <a:lnTo>
                    <a:pt x="7049" y="6311"/>
                  </a:lnTo>
                  <a:lnTo>
                    <a:pt x="7042" y="6330"/>
                  </a:lnTo>
                  <a:lnTo>
                    <a:pt x="7034" y="6349"/>
                  </a:lnTo>
                  <a:lnTo>
                    <a:pt x="7030" y="6368"/>
                  </a:lnTo>
                  <a:lnTo>
                    <a:pt x="7027" y="6388"/>
                  </a:lnTo>
                  <a:lnTo>
                    <a:pt x="7026" y="6407"/>
                  </a:lnTo>
                  <a:lnTo>
                    <a:pt x="7027" y="6427"/>
                  </a:lnTo>
                  <a:lnTo>
                    <a:pt x="7031" y="6446"/>
                  </a:lnTo>
                  <a:lnTo>
                    <a:pt x="7038" y="6466"/>
                  </a:lnTo>
                  <a:lnTo>
                    <a:pt x="7047" y="6487"/>
                  </a:lnTo>
                  <a:lnTo>
                    <a:pt x="7059" y="6506"/>
                  </a:lnTo>
                  <a:lnTo>
                    <a:pt x="7075" y="6527"/>
                  </a:lnTo>
                  <a:lnTo>
                    <a:pt x="7094" y="6530"/>
                  </a:lnTo>
                  <a:lnTo>
                    <a:pt x="7115" y="6531"/>
                  </a:lnTo>
                  <a:lnTo>
                    <a:pt x="7134" y="6532"/>
                  </a:lnTo>
                  <a:lnTo>
                    <a:pt x="7153" y="6531"/>
                  </a:lnTo>
                  <a:lnTo>
                    <a:pt x="7171" y="6529"/>
                  </a:lnTo>
                  <a:lnTo>
                    <a:pt x="7190" y="6527"/>
                  </a:lnTo>
                  <a:lnTo>
                    <a:pt x="7208" y="6522"/>
                  </a:lnTo>
                  <a:lnTo>
                    <a:pt x="7226" y="6518"/>
                  </a:lnTo>
                  <a:lnTo>
                    <a:pt x="7243" y="6513"/>
                  </a:lnTo>
                  <a:lnTo>
                    <a:pt x="7261" y="6508"/>
                  </a:lnTo>
                  <a:lnTo>
                    <a:pt x="7277" y="6502"/>
                  </a:lnTo>
                  <a:lnTo>
                    <a:pt x="7295" y="6495"/>
                  </a:lnTo>
                  <a:lnTo>
                    <a:pt x="7328" y="6479"/>
                  </a:lnTo>
                  <a:lnTo>
                    <a:pt x="7360" y="6463"/>
                  </a:lnTo>
                  <a:lnTo>
                    <a:pt x="7425" y="6428"/>
                  </a:lnTo>
                  <a:lnTo>
                    <a:pt x="7487" y="6394"/>
                  </a:lnTo>
                  <a:lnTo>
                    <a:pt x="7519" y="6379"/>
                  </a:lnTo>
                  <a:lnTo>
                    <a:pt x="7552" y="6365"/>
                  </a:lnTo>
                  <a:lnTo>
                    <a:pt x="7569" y="6359"/>
                  </a:lnTo>
                  <a:lnTo>
                    <a:pt x="7585" y="6354"/>
                  </a:lnTo>
                  <a:lnTo>
                    <a:pt x="7602" y="6349"/>
                  </a:lnTo>
                  <a:lnTo>
                    <a:pt x="7618" y="6346"/>
                  </a:lnTo>
                  <a:lnTo>
                    <a:pt x="7629" y="6321"/>
                  </a:lnTo>
                  <a:lnTo>
                    <a:pt x="7642" y="6294"/>
                  </a:lnTo>
                  <a:lnTo>
                    <a:pt x="7655" y="6268"/>
                  </a:lnTo>
                  <a:lnTo>
                    <a:pt x="7670" y="6239"/>
                  </a:lnTo>
                  <a:lnTo>
                    <a:pt x="7685" y="6210"/>
                  </a:lnTo>
                  <a:lnTo>
                    <a:pt x="7702" y="6180"/>
                  </a:lnTo>
                  <a:lnTo>
                    <a:pt x="7719" y="6149"/>
                  </a:lnTo>
                  <a:lnTo>
                    <a:pt x="7738" y="6120"/>
                  </a:lnTo>
                  <a:lnTo>
                    <a:pt x="7757" y="6089"/>
                  </a:lnTo>
                  <a:lnTo>
                    <a:pt x="7778" y="6059"/>
                  </a:lnTo>
                  <a:lnTo>
                    <a:pt x="7799" y="6030"/>
                  </a:lnTo>
                  <a:lnTo>
                    <a:pt x="7821" y="6001"/>
                  </a:lnTo>
                  <a:lnTo>
                    <a:pt x="7845" y="5973"/>
                  </a:lnTo>
                  <a:lnTo>
                    <a:pt x="7868" y="5946"/>
                  </a:lnTo>
                  <a:lnTo>
                    <a:pt x="7893" y="5921"/>
                  </a:lnTo>
                  <a:lnTo>
                    <a:pt x="7918" y="5898"/>
                  </a:lnTo>
                  <a:lnTo>
                    <a:pt x="7943" y="5875"/>
                  </a:lnTo>
                  <a:lnTo>
                    <a:pt x="7970" y="5856"/>
                  </a:lnTo>
                  <a:lnTo>
                    <a:pt x="7997" y="5838"/>
                  </a:lnTo>
                  <a:lnTo>
                    <a:pt x="8025" y="5823"/>
                  </a:lnTo>
                  <a:lnTo>
                    <a:pt x="8053" y="5809"/>
                  </a:lnTo>
                  <a:lnTo>
                    <a:pt x="8081" y="5800"/>
                  </a:lnTo>
                  <a:lnTo>
                    <a:pt x="8110" y="5794"/>
                  </a:lnTo>
                  <a:lnTo>
                    <a:pt x="8139" y="5790"/>
                  </a:lnTo>
                  <a:lnTo>
                    <a:pt x="8169" y="5791"/>
                  </a:lnTo>
                  <a:lnTo>
                    <a:pt x="8199" y="5795"/>
                  </a:lnTo>
                  <a:lnTo>
                    <a:pt x="8229" y="5803"/>
                  </a:lnTo>
                  <a:lnTo>
                    <a:pt x="8259" y="5815"/>
                  </a:lnTo>
                  <a:lnTo>
                    <a:pt x="8289" y="5832"/>
                  </a:lnTo>
                  <a:lnTo>
                    <a:pt x="8319" y="5853"/>
                  </a:lnTo>
                  <a:lnTo>
                    <a:pt x="8350" y="5879"/>
                  </a:lnTo>
                  <a:lnTo>
                    <a:pt x="8381" y="5911"/>
                  </a:lnTo>
                  <a:close/>
                  <a:moveTo>
                    <a:pt x="7546" y="6997"/>
                  </a:moveTo>
                  <a:lnTo>
                    <a:pt x="7547" y="7038"/>
                  </a:lnTo>
                  <a:lnTo>
                    <a:pt x="7549" y="7078"/>
                  </a:lnTo>
                  <a:lnTo>
                    <a:pt x="7550" y="7098"/>
                  </a:lnTo>
                  <a:lnTo>
                    <a:pt x="7550" y="7118"/>
                  </a:lnTo>
                  <a:lnTo>
                    <a:pt x="7549" y="7137"/>
                  </a:lnTo>
                  <a:lnTo>
                    <a:pt x="7546" y="7156"/>
                  </a:lnTo>
                  <a:lnTo>
                    <a:pt x="7544" y="7165"/>
                  </a:lnTo>
                  <a:lnTo>
                    <a:pt x="7542" y="7174"/>
                  </a:lnTo>
                  <a:lnTo>
                    <a:pt x="7539" y="7183"/>
                  </a:lnTo>
                  <a:lnTo>
                    <a:pt x="7536" y="7193"/>
                  </a:lnTo>
                  <a:lnTo>
                    <a:pt x="7532" y="7201"/>
                  </a:lnTo>
                  <a:lnTo>
                    <a:pt x="7527" y="7210"/>
                  </a:lnTo>
                  <a:lnTo>
                    <a:pt x="7521" y="7218"/>
                  </a:lnTo>
                  <a:lnTo>
                    <a:pt x="7515" y="7226"/>
                  </a:lnTo>
                  <a:lnTo>
                    <a:pt x="7509" y="7235"/>
                  </a:lnTo>
                  <a:lnTo>
                    <a:pt x="7501" y="7243"/>
                  </a:lnTo>
                  <a:lnTo>
                    <a:pt x="7493" y="7250"/>
                  </a:lnTo>
                  <a:lnTo>
                    <a:pt x="7483" y="7258"/>
                  </a:lnTo>
                  <a:lnTo>
                    <a:pt x="7473" y="7266"/>
                  </a:lnTo>
                  <a:lnTo>
                    <a:pt x="7463" y="7273"/>
                  </a:lnTo>
                  <a:lnTo>
                    <a:pt x="7450" y="7280"/>
                  </a:lnTo>
                  <a:lnTo>
                    <a:pt x="7437" y="7287"/>
                  </a:lnTo>
                  <a:lnTo>
                    <a:pt x="7419" y="7281"/>
                  </a:lnTo>
                  <a:lnTo>
                    <a:pt x="7402" y="7278"/>
                  </a:lnTo>
                  <a:lnTo>
                    <a:pt x="7382" y="7276"/>
                  </a:lnTo>
                  <a:lnTo>
                    <a:pt x="7363" y="7275"/>
                  </a:lnTo>
                  <a:lnTo>
                    <a:pt x="7343" y="7276"/>
                  </a:lnTo>
                  <a:lnTo>
                    <a:pt x="7323" y="7278"/>
                  </a:lnTo>
                  <a:lnTo>
                    <a:pt x="7302" y="7281"/>
                  </a:lnTo>
                  <a:lnTo>
                    <a:pt x="7282" y="7285"/>
                  </a:lnTo>
                  <a:lnTo>
                    <a:pt x="7197" y="7307"/>
                  </a:lnTo>
                  <a:lnTo>
                    <a:pt x="7115" y="7328"/>
                  </a:lnTo>
                  <a:lnTo>
                    <a:pt x="7096" y="7331"/>
                  </a:lnTo>
                  <a:lnTo>
                    <a:pt x="7078" y="7334"/>
                  </a:lnTo>
                  <a:lnTo>
                    <a:pt x="7059" y="7336"/>
                  </a:lnTo>
                  <a:lnTo>
                    <a:pt x="7042" y="7336"/>
                  </a:lnTo>
                  <a:lnTo>
                    <a:pt x="7026" y="7336"/>
                  </a:lnTo>
                  <a:lnTo>
                    <a:pt x="7011" y="7333"/>
                  </a:lnTo>
                  <a:lnTo>
                    <a:pt x="6996" y="7329"/>
                  </a:lnTo>
                  <a:lnTo>
                    <a:pt x="6983" y="7323"/>
                  </a:lnTo>
                  <a:lnTo>
                    <a:pt x="6972" y="7314"/>
                  </a:lnTo>
                  <a:lnTo>
                    <a:pt x="6960" y="7304"/>
                  </a:lnTo>
                  <a:lnTo>
                    <a:pt x="6951" y="7290"/>
                  </a:lnTo>
                  <a:lnTo>
                    <a:pt x="6944" y="7274"/>
                  </a:lnTo>
                  <a:lnTo>
                    <a:pt x="6938" y="7254"/>
                  </a:lnTo>
                  <a:lnTo>
                    <a:pt x="6933" y="7233"/>
                  </a:lnTo>
                  <a:lnTo>
                    <a:pt x="6930" y="7207"/>
                  </a:lnTo>
                  <a:lnTo>
                    <a:pt x="6929" y="7178"/>
                  </a:lnTo>
                  <a:lnTo>
                    <a:pt x="6926" y="7172"/>
                  </a:lnTo>
                  <a:lnTo>
                    <a:pt x="6923" y="7165"/>
                  </a:lnTo>
                  <a:lnTo>
                    <a:pt x="6922" y="7158"/>
                  </a:lnTo>
                  <a:lnTo>
                    <a:pt x="6920" y="7151"/>
                  </a:lnTo>
                  <a:lnTo>
                    <a:pt x="6920" y="7144"/>
                  </a:lnTo>
                  <a:lnTo>
                    <a:pt x="6920" y="7138"/>
                  </a:lnTo>
                  <a:lnTo>
                    <a:pt x="6920" y="7131"/>
                  </a:lnTo>
                  <a:lnTo>
                    <a:pt x="6921" y="7125"/>
                  </a:lnTo>
                  <a:lnTo>
                    <a:pt x="6924" y="7111"/>
                  </a:lnTo>
                  <a:lnTo>
                    <a:pt x="6928" y="7099"/>
                  </a:lnTo>
                  <a:lnTo>
                    <a:pt x="6935" y="7087"/>
                  </a:lnTo>
                  <a:lnTo>
                    <a:pt x="6943" y="7074"/>
                  </a:lnTo>
                  <a:lnTo>
                    <a:pt x="6952" y="7063"/>
                  </a:lnTo>
                  <a:lnTo>
                    <a:pt x="6962" y="7052"/>
                  </a:lnTo>
                  <a:lnTo>
                    <a:pt x="6974" y="7040"/>
                  </a:lnTo>
                  <a:lnTo>
                    <a:pt x="6985" y="7031"/>
                  </a:lnTo>
                  <a:lnTo>
                    <a:pt x="6998" y="7021"/>
                  </a:lnTo>
                  <a:lnTo>
                    <a:pt x="7011" y="7013"/>
                  </a:lnTo>
                  <a:lnTo>
                    <a:pt x="7024" y="7004"/>
                  </a:lnTo>
                  <a:lnTo>
                    <a:pt x="7039" y="6997"/>
                  </a:lnTo>
                  <a:lnTo>
                    <a:pt x="7066" y="6991"/>
                  </a:lnTo>
                  <a:lnTo>
                    <a:pt x="7095" y="6985"/>
                  </a:lnTo>
                  <a:lnTo>
                    <a:pt x="7126" y="6981"/>
                  </a:lnTo>
                  <a:lnTo>
                    <a:pt x="7158" y="6977"/>
                  </a:lnTo>
                  <a:lnTo>
                    <a:pt x="7191" y="6974"/>
                  </a:lnTo>
                  <a:lnTo>
                    <a:pt x="7224" y="6972"/>
                  </a:lnTo>
                  <a:lnTo>
                    <a:pt x="7258" y="6971"/>
                  </a:lnTo>
                  <a:lnTo>
                    <a:pt x="7292" y="6971"/>
                  </a:lnTo>
                  <a:lnTo>
                    <a:pt x="7326" y="6971"/>
                  </a:lnTo>
                  <a:lnTo>
                    <a:pt x="7360" y="6972"/>
                  </a:lnTo>
                  <a:lnTo>
                    <a:pt x="7393" y="6974"/>
                  </a:lnTo>
                  <a:lnTo>
                    <a:pt x="7426" y="6977"/>
                  </a:lnTo>
                  <a:lnTo>
                    <a:pt x="7458" y="6981"/>
                  </a:lnTo>
                  <a:lnTo>
                    <a:pt x="7488" y="6985"/>
                  </a:lnTo>
                  <a:lnTo>
                    <a:pt x="7518" y="6991"/>
                  </a:lnTo>
                  <a:lnTo>
                    <a:pt x="7546" y="6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733425" y="968375"/>
              <a:ext cx="481013" cy="168275"/>
            </a:xfrm>
            <a:custGeom>
              <a:avLst/>
              <a:gdLst>
                <a:gd name="T0" fmla="*/ 601 w 8775"/>
                <a:gd name="T1" fmla="*/ 1421 h 3083"/>
                <a:gd name="T2" fmla="*/ 154 w 8775"/>
                <a:gd name="T3" fmla="*/ 1771 h 3083"/>
                <a:gd name="T4" fmla="*/ 1 w 8775"/>
                <a:gd name="T5" fmla="*/ 1561 h 3083"/>
                <a:gd name="T6" fmla="*/ 582 w 8775"/>
                <a:gd name="T7" fmla="*/ 503 h 3083"/>
                <a:gd name="T8" fmla="*/ 341 w 8775"/>
                <a:gd name="T9" fmla="*/ 253 h 3083"/>
                <a:gd name="T10" fmla="*/ 579 w 8775"/>
                <a:gd name="T11" fmla="*/ 24 h 3083"/>
                <a:gd name="T12" fmla="*/ 811 w 8775"/>
                <a:gd name="T13" fmla="*/ 134 h 3083"/>
                <a:gd name="T14" fmla="*/ 1183 w 8775"/>
                <a:gd name="T15" fmla="*/ 0 h 3083"/>
                <a:gd name="T16" fmla="*/ 8086 w 8775"/>
                <a:gd name="T17" fmla="*/ 391 h 3083"/>
                <a:gd name="T18" fmla="*/ 7630 w 8775"/>
                <a:gd name="T19" fmla="*/ 739 h 3083"/>
                <a:gd name="T20" fmla="*/ 7622 w 8775"/>
                <a:gd name="T21" fmla="*/ 1049 h 3083"/>
                <a:gd name="T22" fmla="*/ 7959 w 8775"/>
                <a:gd name="T23" fmla="*/ 783 h 3083"/>
                <a:gd name="T24" fmla="*/ 8535 w 8775"/>
                <a:gd name="T25" fmla="*/ 902 h 3083"/>
                <a:gd name="T26" fmla="*/ 8771 w 8775"/>
                <a:gd name="T27" fmla="*/ 1436 h 3083"/>
                <a:gd name="T28" fmla="*/ 8562 w 8775"/>
                <a:gd name="T29" fmla="*/ 1952 h 3083"/>
                <a:gd name="T30" fmla="*/ 7976 w 8775"/>
                <a:gd name="T31" fmla="*/ 2219 h 3083"/>
                <a:gd name="T32" fmla="*/ 7516 w 8775"/>
                <a:gd name="T33" fmla="*/ 2125 h 3083"/>
                <a:gd name="T34" fmla="*/ 7711 w 8775"/>
                <a:gd name="T35" fmla="*/ 1788 h 3083"/>
                <a:gd name="T36" fmla="*/ 8185 w 8775"/>
                <a:gd name="T37" fmla="*/ 1791 h 3083"/>
                <a:gd name="T38" fmla="*/ 8298 w 8775"/>
                <a:gd name="T39" fmla="*/ 1486 h 3083"/>
                <a:gd name="T40" fmla="*/ 8113 w 8775"/>
                <a:gd name="T41" fmla="*/ 1148 h 3083"/>
                <a:gd name="T42" fmla="*/ 7683 w 8775"/>
                <a:gd name="T43" fmla="*/ 1455 h 3083"/>
                <a:gd name="T44" fmla="*/ 7283 w 8775"/>
                <a:gd name="T45" fmla="*/ 1520 h 3083"/>
                <a:gd name="T46" fmla="*/ 6996 w 8775"/>
                <a:gd name="T47" fmla="*/ 955 h 3083"/>
                <a:gd name="T48" fmla="*/ 6832 w 8775"/>
                <a:gd name="T49" fmla="*/ 769 h 3083"/>
                <a:gd name="T50" fmla="*/ 7600 w 8775"/>
                <a:gd name="T51" fmla="*/ 283 h 3083"/>
                <a:gd name="T52" fmla="*/ 7998 w 8775"/>
                <a:gd name="T53" fmla="*/ 162 h 3083"/>
                <a:gd name="T54" fmla="*/ 3524 w 8775"/>
                <a:gd name="T55" fmla="*/ 1525 h 3083"/>
                <a:gd name="T56" fmla="*/ 3392 w 8775"/>
                <a:gd name="T57" fmla="*/ 2222 h 3083"/>
                <a:gd name="T58" fmla="*/ 3043 w 8775"/>
                <a:gd name="T59" fmla="*/ 2640 h 3083"/>
                <a:gd name="T60" fmla="*/ 2575 w 8775"/>
                <a:gd name="T61" fmla="*/ 2786 h 3083"/>
                <a:gd name="T62" fmla="*/ 1990 w 8775"/>
                <a:gd name="T63" fmla="*/ 2577 h 3083"/>
                <a:gd name="T64" fmla="*/ 1828 w 8775"/>
                <a:gd name="T65" fmla="*/ 2195 h 3083"/>
                <a:gd name="T66" fmla="*/ 1945 w 8775"/>
                <a:gd name="T67" fmla="*/ 1973 h 3083"/>
                <a:gd name="T68" fmla="*/ 2058 w 8775"/>
                <a:gd name="T69" fmla="*/ 1714 h 3083"/>
                <a:gd name="T70" fmla="*/ 2176 w 8775"/>
                <a:gd name="T71" fmla="*/ 1238 h 3083"/>
                <a:gd name="T72" fmla="*/ 2500 w 8775"/>
                <a:gd name="T73" fmla="*/ 951 h 3083"/>
                <a:gd name="T74" fmla="*/ 2984 w 8775"/>
                <a:gd name="T75" fmla="*/ 961 h 3083"/>
                <a:gd name="T76" fmla="*/ 5952 w 8775"/>
                <a:gd name="T77" fmla="*/ 1405 h 3083"/>
                <a:gd name="T78" fmla="*/ 6220 w 8775"/>
                <a:gd name="T79" fmla="*/ 2130 h 3083"/>
                <a:gd name="T80" fmla="*/ 6054 w 8775"/>
                <a:gd name="T81" fmla="*/ 2831 h 3083"/>
                <a:gd name="T82" fmla="*/ 5526 w 8775"/>
                <a:gd name="T83" fmla="*/ 3082 h 3083"/>
                <a:gd name="T84" fmla="*/ 5007 w 8775"/>
                <a:gd name="T85" fmla="*/ 2966 h 3083"/>
                <a:gd name="T86" fmla="*/ 4608 w 8775"/>
                <a:gd name="T87" fmla="*/ 2319 h 3083"/>
                <a:gd name="T88" fmla="*/ 4720 w 8775"/>
                <a:gd name="T89" fmla="*/ 1592 h 3083"/>
                <a:gd name="T90" fmla="*/ 5009 w 8775"/>
                <a:gd name="T91" fmla="*/ 1234 h 3083"/>
                <a:gd name="T92" fmla="*/ 5607 w 8775"/>
                <a:gd name="T93" fmla="*/ 1178 h 3083"/>
                <a:gd name="T94" fmla="*/ 3074 w 8775"/>
                <a:gd name="T95" fmla="*/ 1663 h 3083"/>
                <a:gd name="T96" fmla="*/ 2744 w 8775"/>
                <a:gd name="T97" fmla="*/ 1744 h 3083"/>
                <a:gd name="T98" fmla="*/ 2510 w 8775"/>
                <a:gd name="T99" fmla="*/ 1516 h 3083"/>
                <a:gd name="T100" fmla="*/ 2624 w 8775"/>
                <a:gd name="T101" fmla="*/ 1349 h 3083"/>
                <a:gd name="T102" fmla="*/ 2930 w 8775"/>
                <a:gd name="T103" fmla="*/ 1434 h 3083"/>
                <a:gd name="T104" fmla="*/ 5686 w 8775"/>
                <a:gd name="T105" fmla="*/ 2001 h 3083"/>
                <a:gd name="T106" fmla="*/ 5709 w 8775"/>
                <a:gd name="T107" fmla="*/ 2548 h 3083"/>
                <a:gd name="T108" fmla="*/ 5485 w 8775"/>
                <a:gd name="T109" fmla="*/ 2685 h 3083"/>
                <a:gd name="T110" fmla="*/ 5206 w 8775"/>
                <a:gd name="T111" fmla="*/ 2459 h 3083"/>
                <a:gd name="T112" fmla="*/ 5099 w 8775"/>
                <a:gd name="T113" fmla="*/ 1954 h 3083"/>
                <a:gd name="T114" fmla="*/ 5303 w 8775"/>
                <a:gd name="T115" fmla="*/ 1578 h 3083"/>
                <a:gd name="T116" fmla="*/ 5657 w 8775"/>
                <a:gd name="T117" fmla="*/ 1803 h 3083"/>
                <a:gd name="T118" fmla="*/ 2743 w 8775"/>
                <a:gd name="T119" fmla="*/ 2381 h 3083"/>
                <a:gd name="T120" fmla="*/ 2419 w 8775"/>
                <a:gd name="T121" fmla="*/ 2346 h 3083"/>
                <a:gd name="T122" fmla="*/ 2301 w 8775"/>
                <a:gd name="T123" fmla="*/ 2069 h 3083"/>
                <a:gd name="T124" fmla="*/ 2748 w 8775"/>
                <a:gd name="T125" fmla="*/ 2210 h 3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775" h="3083">
                  <a:moveTo>
                    <a:pt x="1459" y="141"/>
                  </a:moveTo>
                  <a:lnTo>
                    <a:pt x="1459" y="286"/>
                  </a:lnTo>
                  <a:lnTo>
                    <a:pt x="1392" y="375"/>
                  </a:lnTo>
                  <a:lnTo>
                    <a:pt x="1323" y="462"/>
                  </a:lnTo>
                  <a:lnTo>
                    <a:pt x="1254" y="548"/>
                  </a:lnTo>
                  <a:lnTo>
                    <a:pt x="1184" y="635"/>
                  </a:lnTo>
                  <a:lnTo>
                    <a:pt x="1115" y="721"/>
                  </a:lnTo>
                  <a:lnTo>
                    <a:pt x="1046" y="807"/>
                  </a:lnTo>
                  <a:lnTo>
                    <a:pt x="978" y="893"/>
                  </a:lnTo>
                  <a:lnTo>
                    <a:pt x="911" y="979"/>
                  </a:lnTo>
                  <a:lnTo>
                    <a:pt x="846" y="1066"/>
                  </a:lnTo>
                  <a:lnTo>
                    <a:pt x="781" y="1154"/>
                  </a:lnTo>
                  <a:lnTo>
                    <a:pt x="750" y="1198"/>
                  </a:lnTo>
                  <a:lnTo>
                    <a:pt x="719" y="1242"/>
                  </a:lnTo>
                  <a:lnTo>
                    <a:pt x="688" y="1286"/>
                  </a:lnTo>
                  <a:lnTo>
                    <a:pt x="659" y="1330"/>
                  </a:lnTo>
                  <a:lnTo>
                    <a:pt x="630" y="1376"/>
                  </a:lnTo>
                  <a:lnTo>
                    <a:pt x="601" y="1421"/>
                  </a:lnTo>
                  <a:lnTo>
                    <a:pt x="573" y="1466"/>
                  </a:lnTo>
                  <a:lnTo>
                    <a:pt x="545" y="1512"/>
                  </a:lnTo>
                  <a:lnTo>
                    <a:pt x="520" y="1559"/>
                  </a:lnTo>
                  <a:lnTo>
                    <a:pt x="494" y="1605"/>
                  </a:lnTo>
                  <a:lnTo>
                    <a:pt x="468" y="1652"/>
                  </a:lnTo>
                  <a:lnTo>
                    <a:pt x="444" y="1699"/>
                  </a:lnTo>
                  <a:lnTo>
                    <a:pt x="424" y="1705"/>
                  </a:lnTo>
                  <a:lnTo>
                    <a:pt x="403" y="1712"/>
                  </a:lnTo>
                  <a:lnTo>
                    <a:pt x="383" y="1716"/>
                  </a:lnTo>
                  <a:lnTo>
                    <a:pt x="363" y="1721"/>
                  </a:lnTo>
                  <a:lnTo>
                    <a:pt x="324" y="1728"/>
                  </a:lnTo>
                  <a:lnTo>
                    <a:pt x="286" y="1735"/>
                  </a:lnTo>
                  <a:lnTo>
                    <a:pt x="249" y="1742"/>
                  </a:lnTo>
                  <a:lnTo>
                    <a:pt x="215" y="1750"/>
                  </a:lnTo>
                  <a:lnTo>
                    <a:pt x="198" y="1755"/>
                  </a:lnTo>
                  <a:lnTo>
                    <a:pt x="183" y="1760"/>
                  </a:lnTo>
                  <a:lnTo>
                    <a:pt x="167" y="1765"/>
                  </a:lnTo>
                  <a:lnTo>
                    <a:pt x="154" y="1771"/>
                  </a:lnTo>
                  <a:lnTo>
                    <a:pt x="138" y="1761"/>
                  </a:lnTo>
                  <a:lnTo>
                    <a:pt x="122" y="1751"/>
                  </a:lnTo>
                  <a:lnTo>
                    <a:pt x="108" y="1740"/>
                  </a:lnTo>
                  <a:lnTo>
                    <a:pt x="94" y="1729"/>
                  </a:lnTo>
                  <a:lnTo>
                    <a:pt x="82" y="1718"/>
                  </a:lnTo>
                  <a:lnTo>
                    <a:pt x="70" y="1707"/>
                  </a:lnTo>
                  <a:lnTo>
                    <a:pt x="59" y="1695"/>
                  </a:lnTo>
                  <a:lnTo>
                    <a:pt x="50" y="1684"/>
                  </a:lnTo>
                  <a:lnTo>
                    <a:pt x="42" y="1673"/>
                  </a:lnTo>
                  <a:lnTo>
                    <a:pt x="34" y="1660"/>
                  </a:lnTo>
                  <a:lnTo>
                    <a:pt x="26" y="1648"/>
                  </a:lnTo>
                  <a:lnTo>
                    <a:pt x="20" y="1636"/>
                  </a:lnTo>
                  <a:lnTo>
                    <a:pt x="15" y="1623"/>
                  </a:lnTo>
                  <a:lnTo>
                    <a:pt x="11" y="1611"/>
                  </a:lnTo>
                  <a:lnTo>
                    <a:pt x="7" y="1599"/>
                  </a:lnTo>
                  <a:lnTo>
                    <a:pt x="4" y="1586"/>
                  </a:lnTo>
                  <a:lnTo>
                    <a:pt x="2" y="1573"/>
                  </a:lnTo>
                  <a:lnTo>
                    <a:pt x="1" y="1561"/>
                  </a:lnTo>
                  <a:lnTo>
                    <a:pt x="0" y="1547"/>
                  </a:lnTo>
                  <a:lnTo>
                    <a:pt x="0" y="1534"/>
                  </a:lnTo>
                  <a:lnTo>
                    <a:pt x="1" y="1522"/>
                  </a:lnTo>
                  <a:lnTo>
                    <a:pt x="2" y="1508"/>
                  </a:lnTo>
                  <a:lnTo>
                    <a:pt x="4" y="1495"/>
                  </a:lnTo>
                  <a:lnTo>
                    <a:pt x="6" y="1481"/>
                  </a:lnTo>
                  <a:lnTo>
                    <a:pt x="13" y="1455"/>
                  </a:lnTo>
                  <a:lnTo>
                    <a:pt x="21" y="1427"/>
                  </a:lnTo>
                  <a:lnTo>
                    <a:pt x="33" y="1400"/>
                  </a:lnTo>
                  <a:lnTo>
                    <a:pt x="45" y="1374"/>
                  </a:lnTo>
                  <a:lnTo>
                    <a:pt x="590" y="649"/>
                  </a:lnTo>
                  <a:lnTo>
                    <a:pt x="598" y="622"/>
                  </a:lnTo>
                  <a:lnTo>
                    <a:pt x="602" y="599"/>
                  </a:lnTo>
                  <a:lnTo>
                    <a:pt x="604" y="576"/>
                  </a:lnTo>
                  <a:lnTo>
                    <a:pt x="602" y="555"/>
                  </a:lnTo>
                  <a:lnTo>
                    <a:pt x="598" y="537"/>
                  </a:lnTo>
                  <a:lnTo>
                    <a:pt x="592" y="520"/>
                  </a:lnTo>
                  <a:lnTo>
                    <a:pt x="582" y="503"/>
                  </a:lnTo>
                  <a:lnTo>
                    <a:pt x="571" y="488"/>
                  </a:lnTo>
                  <a:lnTo>
                    <a:pt x="559" y="474"/>
                  </a:lnTo>
                  <a:lnTo>
                    <a:pt x="544" y="461"/>
                  </a:lnTo>
                  <a:lnTo>
                    <a:pt x="529" y="449"/>
                  </a:lnTo>
                  <a:lnTo>
                    <a:pt x="512" y="437"/>
                  </a:lnTo>
                  <a:lnTo>
                    <a:pt x="478" y="416"/>
                  </a:lnTo>
                  <a:lnTo>
                    <a:pt x="444" y="395"/>
                  </a:lnTo>
                  <a:lnTo>
                    <a:pt x="427" y="385"/>
                  </a:lnTo>
                  <a:lnTo>
                    <a:pt x="411" y="375"/>
                  </a:lnTo>
                  <a:lnTo>
                    <a:pt x="396" y="364"/>
                  </a:lnTo>
                  <a:lnTo>
                    <a:pt x="383" y="353"/>
                  </a:lnTo>
                  <a:lnTo>
                    <a:pt x="370" y="342"/>
                  </a:lnTo>
                  <a:lnTo>
                    <a:pt x="359" y="329"/>
                  </a:lnTo>
                  <a:lnTo>
                    <a:pt x="351" y="316"/>
                  </a:lnTo>
                  <a:lnTo>
                    <a:pt x="345" y="303"/>
                  </a:lnTo>
                  <a:lnTo>
                    <a:pt x="340" y="287"/>
                  </a:lnTo>
                  <a:lnTo>
                    <a:pt x="339" y="272"/>
                  </a:lnTo>
                  <a:lnTo>
                    <a:pt x="341" y="253"/>
                  </a:lnTo>
                  <a:lnTo>
                    <a:pt x="347" y="235"/>
                  </a:lnTo>
                  <a:lnTo>
                    <a:pt x="356" y="214"/>
                  </a:lnTo>
                  <a:lnTo>
                    <a:pt x="369" y="192"/>
                  </a:lnTo>
                  <a:lnTo>
                    <a:pt x="387" y="168"/>
                  </a:lnTo>
                  <a:lnTo>
                    <a:pt x="407" y="141"/>
                  </a:lnTo>
                  <a:lnTo>
                    <a:pt x="433" y="115"/>
                  </a:lnTo>
                  <a:lnTo>
                    <a:pt x="457" y="89"/>
                  </a:lnTo>
                  <a:lnTo>
                    <a:pt x="468" y="78"/>
                  </a:lnTo>
                  <a:lnTo>
                    <a:pt x="479" y="66"/>
                  </a:lnTo>
                  <a:lnTo>
                    <a:pt x="492" y="56"/>
                  </a:lnTo>
                  <a:lnTo>
                    <a:pt x="503" y="47"/>
                  </a:lnTo>
                  <a:lnTo>
                    <a:pt x="515" y="39"/>
                  </a:lnTo>
                  <a:lnTo>
                    <a:pt x="528" y="32"/>
                  </a:lnTo>
                  <a:lnTo>
                    <a:pt x="541" y="27"/>
                  </a:lnTo>
                  <a:lnTo>
                    <a:pt x="556" y="24"/>
                  </a:lnTo>
                  <a:lnTo>
                    <a:pt x="564" y="24"/>
                  </a:lnTo>
                  <a:lnTo>
                    <a:pt x="571" y="23"/>
                  </a:lnTo>
                  <a:lnTo>
                    <a:pt x="579" y="24"/>
                  </a:lnTo>
                  <a:lnTo>
                    <a:pt x="587" y="24"/>
                  </a:lnTo>
                  <a:lnTo>
                    <a:pt x="606" y="27"/>
                  </a:lnTo>
                  <a:lnTo>
                    <a:pt x="626" y="33"/>
                  </a:lnTo>
                  <a:lnTo>
                    <a:pt x="636" y="49"/>
                  </a:lnTo>
                  <a:lnTo>
                    <a:pt x="646" y="64"/>
                  </a:lnTo>
                  <a:lnTo>
                    <a:pt x="657" y="77"/>
                  </a:lnTo>
                  <a:lnTo>
                    <a:pt x="670" y="88"/>
                  </a:lnTo>
                  <a:lnTo>
                    <a:pt x="681" y="98"/>
                  </a:lnTo>
                  <a:lnTo>
                    <a:pt x="694" y="106"/>
                  </a:lnTo>
                  <a:lnTo>
                    <a:pt x="706" y="115"/>
                  </a:lnTo>
                  <a:lnTo>
                    <a:pt x="718" y="121"/>
                  </a:lnTo>
                  <a:lnTo>
                    <a:pt x="732" y="125"/>
                  </a:lnTo>
                  <a:lnTo>
                    <a:pt x="744" y="129"/>
                  </a:lnTo>
                  <a:lnTo>
                    <a:pt x="757" y="132"/>
                  </a:lnTo>
                  <a:lnTo>
                    <a:pt x="771" y="134"/>
                  </a:lnTo>
                  <a:lnTo>
                    <a:pt x="784" y="135"/>
                  </a:lnTo>
                  <a:lnTo>
                    <a:pt x="797" y="135"/>
                  </a:lnTo>
                  <a:lnTo>
                    <a:pt x="811" y="134"/>
                  </a:lnTo>
                  <a:lnTo>
                    <a:pt x="825" y="133"/>
                  </a:lnTo>
                  <a:lnTo>
                    <a:pt x="852" y="128"/>
                  </a:lnTo>
                  <a:lnTo>
                    <a:pt x="879" y="122"/>
                  </a:lnTo>
                  <a:lnTo>
                    <a:pt x="906" y="114"/>
                  </a:lnTo>
                  <a:lnTo>
                    <a:pt x="931" y="104"/>
                  </a:lnTo>
                  <a:lnTo>
                    <a:pt x="981" y="86"/>
                  </a:lnTo>
                  <a:lnTo>
                    <a:pt x="1025" y="69"/>
                  </a:lnTo>
                  <a:lnTo>
                    <a:pt x="1038" y="56"/>
                  </a:lnTo>
                  <a:lnTo>
                    <a:pt x="1052" y="45"/>
                  </a:lnTo>
                  <a:lnTo>
                    <a:pt x="1066" y="35"/>
                  </a:lnTo>
                  <a:lnTo>
                    <a:pt x="1081" y="26"/>
                  </a:lnTo>
                  <a:lnTo>
                    <a:pt x="1095" y="19"/>
                  </a:lnTo>
                  <a:lnTo>
                    <a:pt x="1109" y="13"/>
                  </a:lnTo>
                  <a:lnTo>
                    <a:pt x="1124" y="8"/>
                  </a:lnTo>
                  <a:lnTo>
                    <a:pt x="1138" y="5"/>
                  </a:lnTo>
                  <a:lnTo>
                    <a:pt x="1154" y="2"/>
                  </a:lnTo>
                  <a:lnTo>
                    <a:pt x="1168" y="1"/>
                  </a:lnTo>
                  <a:lnTo>
                    <a:pt x="1183" y="0"/>
                  </a:lnTo>
                  <a:lnTo>
                    <a:pt x="1197" y="0"/>
                  </a:lnTo>
                  <a:lnTo>
                    <a:pt x="1212" y="2"/>
                  </a:lnTo>
                  <a:lnTo>
                    <a:pt x="1227" y="4"/>
                  </a:lnTo>
                  <a:lnTo>
                    <a:pt x="1241" y="7"/>
                  </a:lnTo>
                  <a:lnTo>
                    <a:pt x="1256" y="11"/>
                  </a:lnTo>
                  <a:lnTo>
                    <a:pt x="1270" y="15"/>
                  </a:lnTo>
                  <a:lnTo>
                    <a:pt x="1284" y="20"/>
                  </a:lnTo>
                  <a:lnTo>
                    <a:pt x="1299" y="26"/>
                  </a:lnTo>
                  <a:lnTo>
                    <a:pt x="1312" y="33"/>
                  </a:lnTo>
                  <a:lnTo>
                    <a:pt x="1340" y="48"/>
                  </a:lnTo>
                  <a:lnTo>
                    <a:pt x="1367" y="64"/>
                  </a:lnTo>
                  <a:lnTo>
                    <a:pt x="1392" y="83"/>
                  </a:lnTo>
                  <a:lnTo>
                    <a:pt x="1416" y="101"/>
                  </a:lnTo>
                  <a:lnTo>
                    <a:pt x="1439" y="122"/>
                  </a:lnTo>
                  <a:lnTo>
                    <a:pt x="1459" y="141"/>
                  </a:lnTo>
                  <a:close/>
                  <a:moveTo>
                    <a:pt x="8100" y="323"/>
                  </a:moveTo>
                  <a:lnTo>
                    <a:pt x="8095" y="358"/>
                  </a:lnTo>
                  <a:lnTo>
                    <a:pt x="8086" y="391"/>
                  </a:lnTo>
                  <a:lnTo>
                    <a:pt x="8076" y="422"/>
                  </a:lnTo>
                  <a:lnTo>
                    <a:pt x="8063" y="449"/>
                  </a:lnTo>
                  <a:lnTo>
                    <a:pt x="8047" y="474"/>
                  </a:lnTo>
                  <a:lnTo>
                    <a:pt x="8030" y="497"/>
                  </a:lnTo>
                  <a:lnTo>
                    <a:pt x="8010" y="518"/>
                  </a:lnTo>
                  <a:lnTo>
                    <a:pt x="7989" y="537"/>
                  </a:lnTo>
                  <a:lnTo>
                    <a:pt x="7966" y="555"/>
                  </a:lnTo>
                  <a:lnTo>
                    <a:pt x="7941" y="572"/>
                  </a:lnTo>
                  <a:lnTo>
                    <a:pt x="7916" y="586"/>
                  </a:lnTo>
                  <a:lnTo>
                    <a:pt x="7891" y="601"/>
                  </a:lnTo>
                  <a:lnTo>
                    <a:pt x="7836" y="627"/>
                  </a:lnTo>
                  <a:lnTo>
                    <a:pt x="7782" y="653"/>
                  </a:lnTo>
                  <a:lnTo>
                    <a:pt x="7755" y="666"/>
                  </a:lnTo>
                  <a:lnTo>
                    <a:pt x="7728" y="679"/>
                  </a:lnTo>
                  <a:lnTo>
                    <a:pt x="7702" y="693"/>
                  </a:lnTo>
                  <a:lnTo>
                    <a:pt x="7678" y="708"/>
                  </a:lnTo>
                  <a:lnTo>
                    <a:pt x="7653" y="723"/>
                  </a:lnTo>
                  <a:lnTo>
                    <a:pt x="7630" y="739"/>
                  </a:lnTo>
                  <a:lnTo>
                    <a:pt x="7609" y="757"/>
                  </a:lnTo>
                  <a:lnTo>
                    <a:pt x="7589" y="776"/>
                  </a:lnTo>
                  <a:lnTo>
                    <a:pt x="7572" y="797"/>
                  </a:lnTo>
                  <a:lnTo>
                    <a:pt x="7556" y="821"/>
                  </a:lnTo>
                  <a:lnTo>
                    <a:pt x="7543" y="845"/>
                  </a:lnTo>
                  <a:lnTo>
                    <a:pt x="7532" y="873"/>
                  </a:lnTo>
                  <a:lnTo>
                    <a:pt x="7524" y="903"/>
                  </a:lnTo>
                  <a:lnTo>
                    <a:pt x="7519" y="936"/>
                  </a:lnTo>
                  <a:lnTo>
                    <a:pt x="7517" y="972"/>
                  </a:lnTo>
                  <a:lnTo>
                    <a:pt x="7519" y="1011"/>
                  </a:lnTo>
                  <a:lnTo>
                    <a:pt x="7532" y="1023"/>
                  </a:lnTo>
                  <a:lnTo>
                    <a:pt x="7546" y="1033"/>
                  </a:lnTo>
                  <a:lnTo>
                    <a:pt x="7559" y="1041"/>
                  </a:lnTo>
                  <a:lnTo>
                    <a:pt x="7572" y="1047"/>
                  </a:lnTo>
                  <a:lnTo>
                    <a:pt x="7585" y="1050"/>
                  </a:lnTo>
                  <a:lnTo>
                    <a:pt x="7597" y="1051"/>
                  </a:lnTo>
                  <a:lnTo>
                    <a:pt x="7610" y="1051"/>
                  </a:lnTo>
                  <a:lnTo>
                    <a:pt x="7622" y="1049"/>
                  </a:lnTo>
                  <a:lnTo>
                    <a:pt x="7634" y="1045"/>
                  </a:lnTo>
                  <a:lnTo>
                    <a:pt x="7647" y="1040"/>
                  </a:lnTo>
                  <a:lnTo>
                    <a:pt x="7659" y="1032"/>
                  </a:lnTo>
                  <a:lnTo>
                    <a:pt x="7670" y="1025"/>
                  </a:lnTo>
                  <a:lnTo>
                    <a:pt x="7683" y="1016"/>
                  </a:lnTo>
                  <a:lnTo>
                    <a:pt x="7695" y="1007"/>
                  </a:lnTo>
                  <a:lnTo>
                    <a:pt x="7706" y="995"/>
                  </a:lnTo>
                  <a:lnTo>
                    <a:pt x="7719" y="984"/>
                  </a:lnTo>
                  <a:lnTo>
                    <a:pt x="7766" y="933"/>
                  </a:lnTo>
                  <a:lnTo>
                    <a:pt x="7815" y="878"/>
                  </a:lnTo>
                  <a:lnTo>
                    <a:pt x="7840" y="854"/>
                  </a:lnTo>
                  <a:lnTo>
                    <a:pt x="7865" y="830"/>
                  </a:lnTo>
                  <a:lnTo>
                    <a:pt x="7878" y="820"/>
                  </a:lnTo>
                  <a:lnTo>
                    <a:pt x="7892" y="809"/>
                  </a:lnTo>
                  <a:lnTo>
                    <a:pt x="7905" y="801"/>
                  </a:lnTo>
                  <a:lnTo>
                    <a:pt x="7919" y="794"/>
                  </a:lnTo>
                  <a:lnTo>
                    <a:pt x="7938" y="788"/>
                  </a:lnTo>
                  <a:lnTo>
                    <a:pt x="7959" y="783"/>
                  </a:lnTo>
                  <a:lnTo>
                    <a:pt x="7979" y="779"/>
                  </a:lnTo>
                  <a:lnTo>
                    <a:pt x="8000" y="776"/>
                  </a:lnTo>
                  <a:lnTo>
                    <a:pt x="8020" y="774"/>
                  </a:lnTo>
                  <a:lnTo>
                    <a:pt x="8040" y="773"/>
                  </a:lnTo>
                  <a:lnTo>
                    <a:pt x="8061" y="774"/>
                  </a:lnTo>
                  <a:lnTo>
                    <a:pt x="8081" y="775"/>
                  </a:lnTo>
                  <a:lnTo>
                    <a:pt x="8101" y="776"/>
                  </a:lnTo>
                  <a:lnTo>
                    <a:pt x="8121" y="780"/>
                  </a:lnTo>
                  <a:lnTo>
                    <a:pt x="8141" y="783"/>
                  </a:lnTo>
                  <a:lnTo>
                    <a:pt x="8162" y="787"/>
                  </a:lnTo>
                  <a:lnTo>
                    <a:pt x="8201" y="796"/>
                  </a:lnTo>
                  <a:lnTo>
                    <a:pt x="8240" y="807"/>
                  </a:lnTo>
                  <a:lnTo>
                    <a:pt x="8318" y="833"/>
                  </a:lnTo>
                  <a:lnTo>
                    <a:pt x="8393" y="860"/>
                  </a:lnTo>
                  <a:lnTo>
                    <a:pt x="8429" y="873"/>
                  </a:lnTo>
                  <a:lnTo>
                    <a:pt x="8465" y="884"/>
                  </a:lnTo>
                  <a:lnTo>
                    <a:pt x="8500" y="895"/>
                  </a:lnTo>
                  <a:lnTo>
                    <a:pt x="8535" y="902"/>
                  </a:lnTo>
                  <a:lnTo>
                    <a:pt x="8568" y="951"/>
                  </a:lnTo>
                  <a:lnTo>
                    <a:pt x="8601" y="1000"/>
                  </a:lnTo>
                  <a:lnTo>
                    <a:pt x="8617" y="1026"/>
                  </a:lnTo>
                  <a:lnTo>
                    <a:pt x="8632" y="1052"/>
                  </a:lnTo>
                  <a:lnTo>
                    <a:pt x="8646" y="1078"/>
                  </a:lnTo>
                  <a:lnTo>
                    <a:pt x="8660" y="1104"/>
                  </a:lnTo>
                  <a:lnTo>
                    <a:pt x="8674" y="1131"/>
                  </a:lnTo>
                  <a:lnTo>
                    <a:pt x="8687" y="1158"/>
                  </a:lnTo>
                  <a:lnTo>
                    <a:pt x="8699" y="1185"/>
                  </a:lnTo>
                  <a:lnTo>
                    <a:pt x="8710" y="1212"/>
                  </a:lnTo>
                  <a:lnTo>
                    <a:pt x="8722" y="1240"/>
                  </a:lnTo>
                  <a:lnTo>
                    <a:pt x="8731" y="1268"/>
                  </a:lnTo>
                  <a:lnTo>
                    <a:pt x="8740" y="1295"/>
                  </a:lnTo>
                  <a:lnTo>
                    <a:pt x="8748" y="1323"/>
                  </a:lnTo>
                  <a:lnTo>
                    <a:pt x="8756" y="1351"/>
                  </a:lnTo>
                  <a:lnTo>
                    <a:pt x="8762" y="1380"/>
                  </a:lnTo>
                  <a:lnTo>
                    <a:pt x="8767" y="1407"/>
                  </a:lnTo>
                  <a:lnTo>
                    <a:pt x="8771" y="1436"/>
                  </a:lnTo>
                  <a:lnTo>
                    <a:pt x="8773" y="1464"/>
                  </a:lnTo>
                  <a:lnTo>
                    <a:pt x="8775" y="1493"/>
                  </a:lnTo>
                  <a:lnTo>
                    <a:pt x="8775" y="1520"/>
                  </a:lnTo>
                  <a:lnTo>
                    <a:pt x="8775" y="1549"/>
                  </a:lnTo>
                  <a:lnTo>
                    <a:pt x="8773" y="1577"/>
                  </a:lnTo>
                  <a:lnTo>
                    <a:pt x="8769" y="1606"/>
                  </a:lnTo>
                  <a:lnTo>
                    <a:pt x="8764" y="1634"/>
                  </a:lnTo>
                  <a:lnTo>
                    <a:pt x="8758" y="1661"/>
                  </a:lnTo>
                  <a:lnTo>
                    <a:pt x="8749" y="1689"/>
                  </a:lnTo>
                  <a:lnTo>
                    <a:pt x="8740" y="1717"/>
                  </a:lnTo>
                  <a:lnTo>
                    <a:pt x="8729" y="1745"/>
                  </a:lnTo>
                  <a:lnTo>
                    <a:pt x="8716" y="1771"/>
                  </a:lnTo>
                  <a:lnTo>
                    <a:pt x="8693" y="1805"/>
                  </a:lnTo>
                  <a:lnTo>
                    <a:pt x="8668" y="1837"/>
                  </a:lnTo>
                  <a:lnTo>
                    <a:pt x="8642" y="1868"/>
                  </a:lnTo>
                  <a:lnTo>
                    <a:pt x="8617" y="1898"/>
                  </a:lnTo>
                  <a:lnTo>
                    <a:pt x="8590" y="1925"/>
                  </a:lnTo>
                  <a:lnTo>
                    <a:pt x="8562" y="1952"/>
                  </a:lnTo>
                  <a:lnTo>
                    <a:pt x="8534" y="1978"/>
                  </a:lnTo>
                  <a:lnTo>
                    <a:pt x="8506" y="2002"/>
                  </a:lnTo>
                  <a:lnTo>
                    <a:pt x="8478" y="2025"/>
                  </a:lnTo>
                  <a:lnTo>
                    <a:pt x="8448" y="2048"/>
                  </a:lnTo>
                  <a:lnTo>
                    <a:pt x="8418" y="2068"/>
                  </a:lnTo>
                  <a:lnTo>
                    <a:pt x="8387" y="2088"/>
                  </a:lnTo>
                  <a:lnTo>
                    <a:pt x="8355" y="2105"/>
                  </a:lnTo>
                  <a:lnTo>
                    <a:pt x="8323" y="2122"/>
                  </a:lnTo>
                  <a:lnTo>
                    <a:pt x="8291" y="2138"/>
                  </a:lnTo>
                  <a:lnTo>
                    <a:pt x="8258" y="2151"/>
                  </a:lnTo>
                  <a:lnTo>
                    <a:pt x="8225" y="2165"/>
                  </a:lnTo>
                  <a:lnTo>
                    <a:pt x="8191" y="2176"/>
                  </a:lnTo>
                  <a:lnTo>
                    <a:pt x="8156" y="2186"/>
                  </a:lnTo>
                  <a:lnTo>
                    <a:pt x="8121" y="2196"/>
                  </a:lnTo>
                  <a:lnTo>
                    <a:pt x="8086" y="2204"/>
                  </a:lnTo>
                  <a:lnTo>
                    <a:pt x="8050" y="2210"/>
                  </a:lnTo>
                  <a:lnTo>
                    <a:pt x="8013" y="2216"/>
                  </a:lnTo>
                  <a:lnTo>
                    <a:pt x="7976" y="2219"/>
                  </a:lnTo>
                  <a:lnTo>
                    <a:pt x="7939" y="2222"/>
                  </a:lnTo>
                  <a:lnTo>
                    <a:pt x="7901" y="2224"/>
                  </a:lnTo>
                  <a:lnTo>
                    <a:pt x="7863" y="2224"/>
                  </a:lnTo>
                  <a:lnTo>
                    <a:pt x="7824" y="2223"/>
                  </a:lnTo>
                  <a:lnTo>
                    <a:pt x="7785" y="2220"/>
                  </a:lnTo>
                  <a:lnTo>
                    <a:pt x="7745" y="2217"/>
                  </a:lnTo>
                  <a:lnTo>
                    <a:pt x="7704" y="2212"/>
                  </a:lnTo>
                  <a:lnTo>
                    <a:pt x="7664" y="2206"/>
                  </a:lnTo>
                  <a:lnTo>
                    <a:pt x="7637" y="2194"/>
                  </a:lnTo>
                  <a:lnTo>
                    <a:pt x="7611" y="2183"/>
                  </a:lnTo>
                  <a:lnTo>
                    <a:pt x="7597" y="2178"/>
                  </a:lnTo>
                  <a:lnTo>
                    <a:pt x="7585" y="2173"/>
                  </a:lnTo>
                  <a:lnTo>
                    <a:pt x="7572" y="2167"/>
                  </a:lnTo>
                  <a:lnTo>
                    <a:pt x="7560" y="2161"/>
                  </a:lnTo>
                  <a:lnTo>
                    <a:pt x="7548" y="2154"/>
                  </a:lnTo>
                  <a:lnTo>
                    <a:pt x="7537" y="2145"/>
                  </a:lnTo>
                  <a:lnTo>
                    <a:pt x="7526" y="2136"/>
                  </a:lnTo>
                  <a:lnTo>
                    <a:pt x="7516" y="2125"/>
                  </a:lnTo>
                  <a:lnTo>
                    <a:pt x="7507" y="2112"/>
                  </a:lnTo>
                  <a:lnTo>
                    <a:pt x="7499" y="2097"/>
                  </a:lnTo>
                  <a:lnTo>
                    <a:pt x="7490" y="2081"/>
                  </a:lnTo>
                  <a:lnTo>
                    <a:pt x="7483" y="2061"/>
                  </a:lnTo>
                  <a:lnTo>
                    <a:pt x="7484" y="2042"/>
                  </a:lnTo>
                  <a:lnTo>
                    <a:pt x="7486" y="2022"/>
                  </a:lnTo>
                  <a:lnTo>
                    <a:pt x="7490" y="2004"/>
                  </a:lnTo>
                  <a:lnTo>
                    <a:pt x="7495" y="1985"/>
                  </a:lnTo>
                  <a:lnTo>
                    <a:pt x="7502" y="1968"/>
                  </a:lnTo>
                  <a:lnTo>
                    <a:pt x="7510" y="1950"/>
                  </a:lnTo>
                  <a:lnTo>
                    <a:pt x="7518" y="1934"/>
                  </a:lnTo>
                  <a:lnTo>
                    <a:pt x="7528" y="1916"/>
                  </a:lnTo>
                  <a:lnTo>
                    <a:pt x="7550" y="1882"/>
                  </a:lnTo>
                  <a:lnTo>
                    <a:pt x="7575" y="1847"/>
                  </a:lnTo>
                  <a:lnTo>
                    <a:pt x="7600" y="1810"/>
                  </a:lnTo>
                  <a:lnTo>
                    <a:pt x="7628" y="1771"/>
                  </a:lnTo>
                  <a:lnTo>
                    <a:pt x="7669" y="1779"/>
                  </a:lnTo>
                  <a:lnTo>
                    <a:pt x="7711" y="1788"/>
                  </a:lnTo>
                  <a:lnTo>
                    <a:pt x="7753" y="1797"/>
                  </a:lnTo>
                  <a:lnTo>
                    <a:pt x="7796" y="1806"/>
                  </a:lnTo>
                  <a:lnTo>
                    <a:pt x="7838" y="1815"/>
                  </a:lnTo>
                  <a:lnTo>
                    <a:pt x="7880" y="1824"/>
                  </a:lnTo>
                  <a:lnTo>
                    <a:pt x="7923" y="1831"/>
                  </a:lnTo>
                  <a:lnTo>
                    <a:pt x="7964" y="1835"/>
                  </a:lnTo>
                  <a:lnTo>
                    <a:pt x="7983" y="1836"/>
                  </a:lnTo>
                  <a:lnTo>
                    <a:pt x="8004" y="1837"/>
                  </a:lnTo>
                  <a:lnTo>
                    <a:pt x="8024" y="1837"/>
                  </a:lnTo>
                  <a:lnTo>
                    <a:pt x="8043" y="1836"/>
                  </a:lnTo>
                  <a:lnTo>
                    <a:pt x="8063" y="1834"/>
                  </a:lnTo>
                  <a:lnTo>
                    <a:pt x="8081" y="1831"/>
                  </a:lnTo>
                  <a:lnTo>
                    <a:pt x="8100" y="1828"/>
                  </a:lnTo>
                  <a:lnTo>
                    <a:pt x="8117" y="1823"/>
                  </a:lnTo>
                  <a:lnTo>
                    <a:pt x="8136" y="1816"/>
                  </a:lnTo>
                  <a:lnTo>
                    <a:pt x="8152" y="1809"/>
                  </a:lnTo>
                  <a:lnTo>
                    <a:pt x="8170" y="1800"/>
                  </a:lnTo>
                  <a:lnTo>
                    <a:pt x="8185" y="1791"/>
                  </a:lnTo>
                  <a:lnTo>
                    <a:pt x="8201" y="1779"/>
                  </a:lnTo>
                  <a:lnTo>
                    <a:pt x="8216" y="1766"/>
                  </a:lnTo>
                  <a:lnTo>
                    <a:pt x="8230" y="1752"/>
                  </a:lnTo>
                  <a:lnTo>
                    <a:pt x="8245" y="1735"/>
                  </a:lnTo>
                  <a:lnTo>
                    <a:pt x="8254" y="1719"/>
                  </a:lnTo>
                  <a:lnTo>
                    <a:pt x="8263" y="1701"/>
                  </a:lnTo>
                  <a:lnTo>
                    <a:pt x="8271" y="1684"/>
                  </a:lnTo>
                  <a:lnTo>
                    <a:pt x="8278" y="1666"/>
                  </a:lnTo>
                  <a:lnTo>
                    <a:pt x="8283" y="1648"/>
                  </a:lnTo>
                  <a:lnTo>
                    <a:pt x="8288" y="1630"/>
                  </a:lnTo>
                  <a:lnTo>
                    <a:pt x="8292" y="1612"/>
                  </a:lnTo>
                  <a:lnTo>
                    <a:pt x="8295" y="1594"/>
                  </a:lnTo>
                  <a:lnTo>
                    <a:pt x="8297" y="1576"/>
                  </a:lnTo>
                  <a:lnTo>
                    <a:pt x="8299" y="1559"/>
                  </a:lnTo>
                  <a:lnTo>
                    <a:pt x="8300" y="1540"/>
                  </a:lnTo>
                  <a:lnTo>
                    <a:pt x="8300" y="1523"/>
                  </a:lnTo>
                  <a:lnTo>
                    <a:pt x="8299" y="1504"/>
                  </a:lnTo>
                  <a:lnTo>
                    <a:pt x="8298" y="1486"/>
                  </a:lnTo>
                  <a:lnTo>
                    <a:pt x="8296" y="1468"/>
                  </a:lnTo>
                  <a:lnTo>
                    <a:pt x="8294" y="1451"/>
                  </a:lnTo>
                  <a:lnTo>
                    <a:pt x="8288" y="1415"/>
                  </a:lnTo>
                  <a:lnTo>
                    <a:pt x="8281" y="1380"/>
                  </a:lnTo>
                  <a:lnTo>
                    <a:pt x="8271" y="1346"/>
                  </a:lnTo>
                  <a:lnTo>
                    <a:pt x="8260" y="1313"/>
                  </a:lnTo>
                  <a:lnTo>
                    <a:pt x="8248" y="1281"/>
                  </a:lnTo>
                  <a:lnTo>
                    <a:pt x="8236" y="1249"/>
                  </a:lnTo>
                  <a:lnTo>
                    <a:pt x="8222" y="1220"/>
                  </a:lnTo>
                  <a:lnTo>
                    <a:pt x="8209" y="1192"/>
                  </a:lnTo>
                  <a:lnTo>
                    <a:pt x="8202" y="1185"/>
                  </a:lnTo>
                  <a:lnTo>
                    <a:pt x="8194" y="1179"/>
                  </a:lnTo>
                  <a:lnTo>
                    <a:pt x="8187" y="1174"/>
                  </a:lnTo>
                  <a:lnTo>
                    <a:pt x="8180" y="1170"/>
                  </a:lnTo>
                  <a:lnTo>
                    <a:pt x="8164" y="1162"/>
                  </a:lnTo>
                  <a:lnTo>
                    <a:pt x="8148" y="1156"/>
                  </a:lnTo>
                  <a:lnTo>
                    <a:pt x="8131" y="1152"/>
                  </a:lnTo>
                  <a:lnTo>
                    <a:pt x="8113" y="1148"/>
                  </a:lnTo>
                  <a:lnTo>
                    <a:pt x="8096" y="1147"/>
                  </a:lnTo>
                  <a:lnTo>
                    <a:pt x="8077" y="1146"/>
                  </a:lnTo>
                  <a:lnTo>
                    <a:pt x="8039" y="1148"/>
                  </a:lnTo>
                  <a:lnTo>
                    <a:pt x="7999" y="1152"/>
                  </a:lnTo>
                  <a:lnTo>
                    <a:pt x="7959" y="1155"/>
                  </a:lnTo>
                  <a:lnTo>
                    <a:pt x="7919" y="1156"/>
                  </a:lnTo>
                  <a:lnTo>
                    <a:pt x="7901" y="1173"/>
                  </a:lnTo>
                  <a:lnTo>
                    <a:pt x="7886" y="1191"/>
                  </a:lnTo>
                  <a:lnTo>
                    <a:pt x="7870" y="1209"/>
                  </a:lnTo>
                  <a:lnTo>
                    <a:pt x="7855" y="1228"/>
                  </a:lnTo>
                  <a:lnTo>
                    <a:pt x="7825" y="1267"/>
                  </a:lnTo>
                  <a:lnTo>
                    <a:pt x="7797" y="1306"/>
                  </a:lnTo>
                  <a:lnTo>
                    <a:pt x="7769" y="1344"/>
                  </a:lnTo>
                  <a:lnTo>
                    <a:pt x="7740" y="1383"/>
                  </a:lnTo>
                  <a:lnTo>
                    <a:pt x="7727" y="1401"/>
                  </a:lnTo>
                  <a:lnTo>
                    <a:pt x="7713" y="1420"/>
                  </a:lnTo>
                  <a:lnTo>
                    <a:pt x="7697" y="1437"/>
                  </a:lnTo>
                  <a:lnTo>
                    <a:pt x="7683" y="1455"/>
                  </a:lnTo>
                  <a:lnTo>
                    <a:pt x="7666" y="1471"/>
                  </a:lnTo>
                  <a:lnTo>
                    <a:pt x="7651" y="1488"/>
                  </a:lnTo>
                  <a:lnTo>
                    <a:pt x="7634" y="1502"/>
                  </a:lnTo>
                  <a:lnTo>
                    <a:pt x="7617" y="1516"/>
                  </a:lnTo>
                  <a:lnTo>
                    <a:pt x="7599" y="1530"/>
                  </a:lnTo>
                  <a:lnTo>
                    <a:pt x="7581" y="1542"/>
                  </a:lnTo>
                  <a:lnTo>
                    <a:pt x="7561" y="1553"/>
                  </a:lnTo>
                  <a:lnTo>
                    <a:pt x="7541" y="1564"/>
                  </a:lnTo>
                  <a:lnTo>
                    <a:pt x="7519" y="1572"/>
                  </a:lnTo>
                  <a:lnTo>
                    <a:pt x="7496" y="1579"/>
                  </a:lnTo>
                  <a:lnTo>
                    <a:pt x="7474" y="1585"/>
                  </a:lnTo>
                  <a:lnTo>
                    <a:pt x="7449" y="1589"/>
                  </a:lnTo>
                  <a:lnTo>
                    <a:pt x="7423" y="1592"/>
                  </a:lnTo>
                  <a:lnTo>
                    <a:pt x="7396" y="1593"/>
                  </a:lnTo>
                  <a:lnTo>
                    <a:pt x="7368" y="1593"/>
                  </a:lnTo>
                  <a:lnTo>
                    <a:pt x="7338" y="1590"/>
                  </a:lnTo>
                  <a:lnTo>
                    <a:pt x="7310" y="1556"/>
                  </a:lnTo>
                  <a:lnTo>
                    <a:pt x="7283" y="1520"/>
                  </a:lnTo>
                  <a:lnTo>
                    <a:pt x="7257" y="1486"/>
                  </a:lnTo>
                  <a:lnTo>
                    <a:pt x="7231" y="1449"/>
                  </a:lnTo>
                  <a:lnTo>
                    <a:pt x="7205" y="1412"/>
                  </a:lnTo>
                  <a:lnTo>
                    <a:pt x="7180" y="1374"/>
                  </a:lnTo>
                  <a:lnTo>
                    <a:pt x="7157" y="1336"/>
                  </a:lnTo>
                  <a:lnTo>
                    <a:pt x="7134" y="1296"/>
                  </a:lnTo>
                  <a:lnTo>
                    <a:pt x="7112" y="1257"/>
                  </a:lnTo>
                  <a:lnTo>
                    <a:pt x="7092" y="1217"/>
                  </a:lnTo>
                  <a:lnTo>
                    <a:pt x="7073" y="1177"/>
                  </a:lnTo>
                  <a:lnTo>
                    <a:pt x="7057" y="1137"/>
                  </a:lnTo>
                  <a:lnTo>
                    <a:pt x="7042" y="1097"/>
                  </a:lnTo>
                  <a:lnTo>
                    <a:pt x="7030" y="1056"/>
                  </a:lnTo>
                  <a:lnTo>
                    <a:pt x="7024" y="1035"/>
                  </a:lnTo>
                  <a:lnTo>
                    <a:pt x="7019" y="1016"/>
                  </a:lnTo>
                  <a:lnTo>
                    <a:pt x="7015" y="995"/>
                  </a:lnTo>
                  <a:lnTo>
                    <a:pt x="7012" y="975"/>
                  </a:lnTo>
                  <a:lnTo>
                    <a:pt x="7004" y="965"/>
                  </a:lnTo>
                  <a:lnTo>
                    <a:pt x="6996" y="955"/>
                  </a:lnTo>
                  <a:lnTo>
                    <a:pt x="6988" y="947"/>
                  </a:lnTo>
                  <a:lnTo>
                    <a:pt x="6980" y="939"/>
                  </a:lnTo>
                  <a:lnTo>
                    <a:pt x="6961" y="923"/>
                  </a:lnTo>
                  <a:lnTo>
                    <a:pt x="6943" y="909"/>
                  </a:lnTo>
                  <a:lnTo>
                    <a:pt x="6923" y="896"/>
                  </a:lnTo>
                  <a:lnTo>
                    <a:pt x="6904" y="883"/>
                  </a:lnTo>
                  <a:lnTo>
                    <a:pt x="6887" y="870"/>
                  </a:lnTo>
                  <a:lnTo>
                    <a:pt x="6871" y="857"/>
                  </a:lnTo>
                  <a:lnTo>
                    <a:pt x="6863" y="850"/>
                  </a:lnTo>
                  <a:lnTo>
                    <a:pt x="6856" y="843"/>
                  </a:lnTo>
                  <a:lnTo>
                    <a:pt x="6850" y="835"/>
                  </a:lnTo>
                  <a:lnTo>
                    <a:pt x="6845" y="828"/>
                  </a:lnTo>
                  <a:lnTo>
                    <a:pt x="6841" y="820"/>
                  </a:lnTo>
                  <a:lnTo>
                    <a:pt x="6837" y="810"/>
                  </a:lnTo>
                  <a:lnTo>
                    <a:pt x="6834" y="801"/>
                  </a:lnTo>
                  <a:lnTo>
                    <a:pt x="6832" y="792"/>
                  </a:lnTo>
                  <a:lnTo>
                    <a:pt x="6832" y="781"/>
                  </a:lnTo>
                  <a:lnTo>
                    <a:pt x="6832" y="769"/>
                  </a:lnTo>
                  <a:lnTo>
                    <a:pt x="6834" y="758"/>
                  </a:lnTo>
                  <a:lnTo>
                    <a:pt x="6838" y="745"/>
                  </a:lnTo>
                  <a:lnTo>
                    <a:pt x="6843" y="731"/>
                  </a:lnTo>
                  <a:lnTo>
                    <a:pt x="6849" y="717"/>
                  </a:lnTo>
                  <a:lnTo>
                    <a:pt x="6857" y="701"/>
                  </a:lnTo>
                  <a:lnTo>
                    <a:pt x="6866" y="685"/>
                  </a:lnTo>
                  <a:lnTo>
                    <a:pt x="6927" y="657"/>
                  </a:lnTo>
                  <a:lnTo>
                    <a:pt x="6989" y="627"/>
                  </a:lnTo>
                  <a:lnTo>
                    <a:pt x="7050" y="597"/>
                  </a:lnTo>
                  <a:lnTo>
                    <a:pt x="7110" y="565"/>
                  </a:lnTo>
                  <a:lnTo>
                    <a:pt x="7172" y="531"/>
                  </a:lnTo>
                  <a:lnTo>
                    <a:pt x="7233" y="497"/>
                  </a:lnTo>
                  <a:lnTo>
                    <a:pt x="7295" y="462"/>
                  </a:lnTo>
                  <a:lnTo>
                    <a:pt x="7355" y="427"/>
                  </a:lnTo>
                  <a:lnTo>
                    <a:pt x="7417" y="391"/>
                  </a:lnTo>
                  <a:lnTo>
                    <a:pt x="7478" y="355"/>
                  </a:lnTo>
                  <a:lnTo>
                    <a:pt x="7540" y="319"/>
                  </a:lnTo>
                  <a:lnTo>
                    <a:pt x="7600" y="283"/>
                  </a:lnTo>
                  <a:lnTo>
                    <a:pt x="7662" y="247"/>
                  </a:lnTo>
                  <a:lnTo>
                    <a:pt x="7723" y="211"/>
                  </a:lnTo>
                  <a:lnTo>
                    <a:pt x="7785" y="176"/>
                  </a:lnTo>
                  <a:lnTo>
                    <a:pt x="7845" y="141"/>
                  </a:lnTo>
                  <a:lnTo>
                    <a:pt x="7859" y="136"/>
                  </a:lnTo>
                  <a:lnTo>
                    <a:pt x="7872" y="131"/>
                  </a:lnTo>
                  <a:lnTo>
                    <a:pt x="7885" y="128"/>
                  </a:lnTo>
                  <a:lnTo>
                    <a:pt x="7897" y="126"/>
                  </a:lnTo>
                  <a:lnTo>
                    <a:pt x="7908" y="125"/>
                  </a:lnTo>
                  <a:lnTo>
                    <a:pt x="7920" y="125"/>
                  </a:lnTo>
                  <a:lnTo>
                    <a:pt x="7931" y="127"/>
                  </a:lnTo>
                  <a:lnTo>
                    <a:pt x="7941" y="129"/>
                  </a:lnTo>
                  <a:lnTo>
                    <a:pt x="7951" y="133"/>
                  </a:lnTo>
                  <a:lnTo>
                    <a:pt x="7962" y="137"/>
                  </a:lnTo>
                  <a:lnTo>
                    <a:pt x="7971" y="142"/>
                  </a:lnTo>
                  <a:lnTo>
                    <a:pt x="7980" y="149"/>
                  </a:lnTo>
                  <a:lnTo>
                    <a:pt x="7989" y="155"/>
                  </a:lnTo>
                  <a:lnTo>
                    <a:pt x="7998" y="162"/>
                  </a:lnTo>
                  <a:lnTo>
                    <a:pt x="8006" y="170"/>
                  </a:lnTo>
                  <a:lnTo>
                    <a:pt x="8013" y="178"/>
                  </a:lnTo>
                  <a:lnTo>
                    <a:pt x="8028" y="196"/>
                  </a:lnTo>
                  <a:lnTo>
                    <a:pt x="8041" y="214"/>
                  </a:lnTo>
                  <a:lnTo>
                    <a:pt x="8053" y="234"/>
                  </a:lnTo>
                  <a:lnTo>
                    <a:pt x="8065" y="253"/>
                  </a:lnTo>
                  <a:lnTo>
                    <a:pt x="8084" y="291"/>
                  </a:lnTo>
                  <a:lnTo>
                    <a:pt x="8100" y="323"/>
                  </a:lnTo>
                  <a:close/>
                  <a:moveTo>
                    <a:pt x="3420" y="1192"/>
                  </a:moveTo>
                  <a:lnTo>
                    <a:pt x="3438" y="1227"/>
                  </a:lnTo>
                  <a:lnTo>
                    <a:pt x="3456" y="1262"/>
                  </a:lnTo>
                  <a:lnTo>
                    <a:pt x="3471" y="1297"/>
                  </a:lnTo>
                  <a:lnTo>
                    <a:pt x="3484" y="1334"/>
                  </a:lnTo>
                  <a:lnTo>
                    <a:pt x="3496" y="1371"/>
                  </a:lnTo>
                  <a:lnTo>
                    <a:pt x="3505" y="1408"/>
                  </a:lnTo>
                  <a:lnTo>
                    <a:pt x="3513" y="1448"/>
                  </a:lnTo>
                  <a:lnTo>
                    <a:pt x="3519" y="1486"/>
                  </a:lnTo>
                  <a:lnTo>
                    <a:pt x="3524" y="1525"/>
                  </a:lnTo>
                  <a:lnTo>
                    <a:pt x="3527" y="1564"/>
                  </a:lnTo>
                  <a:lnTo>
                    <a:pt x="3529" y="1604"/>
                  </a:lnTo>
                  <a:lnTo>
                    <a:pt x="3528" y="1644"/>
                  </a:lnTo>
                  <a:lnTo>
                    <a:pt x="3527" y="1684"/>
                  </a:lnTo>
                  <a:lnTo>
                    <a:pt x="3524" y="1723"/>
                  </a:lnTo>
                  <a:lnTo>
                    <a:pt x="3519" y="1763"/>
                  </a:lnTo>
                  <a:lnTo>
                    <a:pt x="3514" y="1803"/>
                  </a:lnTo>
                  <a:lnTo>
                    <a:pt x="3508" y="1843"/>
                  </a:lnTo>
                  <a:lnTo>
                    <a:pt x="3500" y="1883"/>
                  </a:lnTo>
                  <a:lnTo>
                    <a:pt x="3492" y="1922"/>
                  </a:lnTo>
                  <a:lnTo>
                    <a:pt x="3481" y="1961"/>
                  </a:lnTo>
                  <a:lnTo>
                    <a:pt x="3471" y="2000"/>
                  </a:lnTo>
                  <a:lnTo>
                    <a:pt x="3460" y="2038"/>
                  </a:lnTo>
                  <a:lnTo>
                    <a:pt x="3447" y="2076"/>
                  </a:lnTo>
                  <a:lnTo>
                    <a:pt x="3434" y="2113"/>
                  </a:lnTo>
                  <a:lnTo>
                    <a:pt x="3421" y="2150"/>
                  </a:lnTo>
                  <a:lnTo>
                    <a:pt x="3406" y="2187"/>
                  </a:lnTo>
                  <a:lnTo>
                    <a:pt x="3392" y="2222"/>
                  </a:lnTo>
                  <a:lnTo>
                    <a:pt x="3376" y="2257"/>
                  </a:lnTo>
                  <a:lnTo>
                    <a:pt x="3360" y="2291"/>
                  </a:lnTo>
                  <a:lnTo>
                    <a:pt x="3343" y="2324"/>
                  </a:lnTo>
                  <a:lnTo>
                    <a:pt x="3327" y="2356"/>
                  </a:lnTo>
                  <a:lnTo>
                    <a:pt x="3310" y="2387"/>
                  </a:lnTo>
                  <a:lnTo>
                    <a:pt x="3293" y="2410"/>
                  </a:lnTo>
                  <a:lnTo>
                    <a:pt x="3275" y="2433"/>
                  </a:lnTo>
                  <a:lnTo>
                    <a:pt x="3257" y="2456"/>
                  </a:lnTo>
                  <a:lnTo>
                    <a:pt x="3237" y="2477"/>
                  </a:lnTo>
                  <a:lnTo>
                    <a:pt x="3218" y="2498"/>
                  </a:lnTo>
                  <a:lnTo>
                    <a:pt x="3197" y="2518"/>
                  </a:lnTo>
                  <a:lnTo>
                    <a:pt x="3177" y="2538"/>
                  </a:lnTo>
                  <a:lnTo>
                    <a:pt x="3156" y="2556"/>
                  </a:lnTo>
                  <a:lnTo>
                    <a:pt x="3133" y="2575"/>
                  </a:lnTo>
                  <a:lnTo>
                    <a:pt x="3112" y="2592"/>
                  </a:lnTo>
                  <a:lnTo>
                    <a:pt x="3089" y="2609"/>
                  </a:lnTo>
                  <a:lnTo>
                    <a:pt x="3067" y="2624"/>
                  </a:lnTo>
                  <a:lnTo>
                    <a:pt x="3043" y="2640"/>
                  </a:lnTo>
                  <a:lnTo>
                    <a:pt x="3019" y="2655"/>
                  </a:lnTo>
                  <a:lnTo>
                    <a:pt x="2994" y="2668"/>
                  </a:lnTo>
                  <a:lnTo>
                    <a:pt x="2970" y="2682"/>
                  </a:lnTo>
                  <a:lnTo>
                    <a:pt x="2945" y="2694"/>
                  </a:lnTo>
                  <a:lnTo>
                    <a:pt x="2920" y="2705"/>
                  </a:lnTo>
                  <a:lnTo>
                    <a:pt x="2895" y="2717"/>
                  </a:lnTo>
                  <a:lnTo>
                    <a:pt x="2869" y="2727"/>
                  </a:lnTo>
                  <a:lnTo>
                    <a:pt x="2843" y="2736"/>
                  </a:lnTo>
                  <a:lnTo>
                    <a:pt x="2817" y="2744"/>
                  </a:lnTo>
                  <a:lnTo>
                    <a:pt x="2791" y="2752"/>
                  </a:lnTo>
                  <a:lnTo>
                    <a:pt x="2765" y="2759"/>
                  </a:lnTo>
                  <a:lnTo>
                    <a:pt x="2738" y="2765"/>
                  </a:lnTo>
                  <a:lnTo>
                    <a:pt x="2711" y="2770"/>
                  </a:lnTo>
                  <a:lnTo>
                    <a:pt x="2684" y="2775"/>
                  </a:lnTo>
                  <a:lnTo>
                    <a:pt x="2657" y="2779"/>
                  </a:lnTo>
                  <a:lnTo>
                    <a:pt x="2630" y="2781"/>
                  </a:lnTo>
                  <a:lnTo>
                    <a:pt x="2603" y="2784"/>
                  </a:lnTo>
                  <a:lnTo>
                    <a:pt x="2575" y="2786"/>
                  </a:lnTo>
                  <a:lnTo>
                    <a:pt x="2549" y="2786"/>
                  </a:lnTo>
                  <a:lnTo>
                    <a:pt x="2509" y="2785"/>
                  </a:lnTo>
                  <a:lnTo>
                    <a:pt x="2470" y="2782"/>
                  </a:lnTo>
                  <a:lnTo>
                    <a:pt x="2433" y="2778"/>
                  </a:lnTo>
                  <a:lnTo>
                    <a:pt x="2397" y="2772"/>
                  </a:lnTo>
                  <a:lnTo>
                    <a:pt x="2362" y="2766"/>
                  </a:lnTo>
                  <a:lnTo>
                    <a:pt x="2328" y="2757"/>
                  </a:lnTo>
                  <a:lnTo>
                    <a:pt x="2295" y="2748"/>
                  </a:lnTo>
                  <a:lnTo>
                    <a:pt x="2262" y="2736"/>
                  </a:lnTo>
                  <a:lnTo>
                    <a:pt x="2231" y="2723"/>
                  </a:lnTo>
                  <a:lnTo>
                    <a:pt x="2199" y="2710"/>
                  </a:lnTo>
                  <a:lnTo>
                    <a:pt x="2167" y="2695"/>
                  </a:lnTo>
                  <a:lnTo>
                    <a:pt x="2135" y="2679"/>
                  </a:lnTo>
                  <a:lnTo>
                    <a:pt x="2103" y="2661"/>
                  </a:lnTo>
                  <a:lnTo>
                    <a:pt x="2071" y="2644"/>
                  </a:lnTo>
                  <a:lnTo>
                    <a:pt x="2038" y="2624"/>
                  </a:lnTo>
                  <a:lnTo>
                    <a:pt x="2004" y="2605"/>
                  </a:lnTo>
                  <a:lnTo>
                    <a:pt x="1990" y="2577"/>
                  </a:lnTo>
                  <a:lnTo>
                    <a:pt x="1972" y="2550"/>
                  </a:lnTo>
                  <a:lnTo>
                    <a:pt x="1955" y="2522"/>
                  </a:lnTo>
                  <a:lnTo>
                    <a:pt x="1935" y="2495"/>
                  </a:lnTo>
                  <a:lnTo>
                    <a:pt x="1917" y="2467"/>
                  </a:lnTo>
                  <a:lnTo>
                    <a:pt x="1898" y="2438"/>
                  </a:lnTo>
                  <a:lnTo>
                    <a:pt x="1879" y="2408"/>
                  </a:lnTo>
                  <a:lnTo>
                    <a:pt x="1864" y="2379"/>
                  </a:lnTo>
                  <a:lnTo>
                    <a:pt x="1856" y="2363"/>
                  </a:lnTo>
                  <a:lnTo>
                    <a:pt x="1850" y="2347"/>
                  </a:lnTo>
                  <a:lnTo>
                    <a:pt x="1843" y="2331"/>
                  </a:lnTo>
                  <a:lnTo>
                    <a:pt x="1838" y="2315"/>
                  </a:lnTo>
                  <a:lnTo>
                    <a:pt x="1833" y="2298"/>
                  </a:lnTo>
                  <a:lnTo>
                    <a:pt x="1830" y="2282"/>
                  </a:lnTo>
                  <a:lnTo>
                    <a:pt x="1827" y="2266"/>
                  </a:lnTo>
                  <a:lnTo>
                    <a:pt x="1826" y="2248"/>
                  </a:lnTo>
                  <a:lnTo>
                    <a:pt x="1825" y="2231"/>
                  </a:lnTo>
                  <a:lnTo>
                    <a:pt x="1826" y="2212"/>
                  </a:lnTo>
                  <a:lnTo>
                    <a:pt x="1828" y="2195"/>
                  </a:lnTo>
                  <a:lnTo>
                    <a:pt x="1831" y="2176"/>
                  </a:lnTo>
                  <a:lnTo>
                    <a:pt x="1836" y="2157"/>
                  </a:lnTo>
                  <a:lnTo>
                    <a:pt x="1842" y="2137"/>
                  </a:lnTo>
                  <a:lnTo>
                    <a:pt x="1850" y="2118"/>
                  </a:lnTo>
                  <a:lnTo>
                    <a:pt x="1859" y="2098"/>
                  </a:lnTo>
                  <a:lnTo>
                    <a:pt x="1863" y="2085"/>
                  </a:lnTo>
                  <a:lnTo>
                    <a:pt x="1867" y="2072"/>
                  </a:lnTo>
                  <a:lnTo>
                    <a:pt x="1871" y="2060"/>
                  </a:lnTo>
                  <a:lnTo>
                    <a:pt x="1876" y="2050"/>
                  </a:lnTo>
                  <a:lnTo>
                    <a:pt x="1882" y="2039"/>
                  </a:lnTo>
                  <a:lnTo>
                    <a:pt x="1887" y="2030"/>
                  </a:lnTo>
                  <a:lnTo>
                    <a:pt x="1893" y="2021"/>
                  </a:lnTo>
                  <a:lnTo>
                    <a:pt x="1899" y="2013"/>
                  </a:lnTo>
                  <a:lnTo>
                    <a:pt x="1906" y="2005"/>
                  </a:lnTo>
                  <a:lnTo>
                    <a:pt x="1913" y="1997"/>
                  </a:lnTo>
                  <a:lnTo>
                    <a:pt x="1921" y="1991"/>
                  </a:lnTo>
                  <a:lnTo>
                    <a:pt x="1929" y="1984"/>
                  </a:lnTo>
                  <a:lnTo>
                    <a:pt x="1945" y="1973"/>
                  </a:lnTo>
                  <a:lnTo>
                    <a:pt x="1963" y="1961"/>
                  </a:lnTo>
                  <a:lnTo>
                    <a:pt x="1982" y="1952"/>
                  </a:lnTo>
                  <a:lnTo>
                    <a:pt x="2003" y="1943"/>
                  </a:lnTo>
                  <a:lnTo>
                    <a:pt x="2025" y="1934"/>
                  </a:lnTo>
                  <a:lnTo>
                    <a:pt x="2048" y="1924"/>
                  </a:lnTo>
                  <a:lnTo>
                    <a:pt x="2072" y="1915"/>
                  </a:lnTo>
                  <a:lnTo>
                    <a:pt x="2097" y="1905"/>
                  </a:lnTo>
                  <a:lnTo>
                    <a:pt x="2122" y="1893"/>
                  </a:lnTo>
                  <a:lnTo>
                    <a:pt x="2149" y="1880"/>
                  </a:lnTo>
                  <a:lnTo>
                    <a:pt x="2133" y="1863"/>
                  </a:lnTo>
                  <a:lnTo>
                    <a:pt x="2118" y="1845"/>
                  </a:lnTo>
                  <a:lnTo>
                    <a:pt x="2106" y="1828"/>
                  </a:lnTo>
                  <a:lnTo>
                    <a:pt x="2095" y="1809"/>
                  </a:lnTo>
                  <a:lnTo>
                    <a:pt x="2084" y="1791"/>
                  </a:lnTo>
                  <a:lnTo>
                    <a:pt x="2076" y="1771"/>
                  </a:lnTo>
                  <a:lnTo>
                    <a:pt x="2069" y="1753"/>
                  </a:lnTo>
                  <a:lnTo>
                    <a:pt x="2063" y="1733"/>
                  </a:lnTo>
                  <a:lnTo>
                    <a:pt x="2058" y="1714"/>
                  </a:lnTo>
                  <a:lnTo>
                    <a:pt x="2055" y="1694"/>
                  </a:lnTo>
                  <a:lnTo>
                    <a:pt x="2051" y="1674"/>
                  </a:lnTo>
                  <a:lnTo>
                    <a:pt x="2050" y="1654"/>
                  </a:lnTo>
                  <a:lnTo>
                    <a:pt x="2050" y="1634"/>
                  </a:lnTo>
                  <a:lnTo>
                    <a:pt x="2050" y="1613"/>
                  </a:lnTo>
                  <a:lnTo>
                    <a:pt x="2051" y="1592"/>
                  </a:lnTo>
                  <a:lnTo>
                    <a:pt x="2055" y="1572"/>
                  </a:lnTo>
                  <a:lnTo>
                    <a:pt x="2057" y="1552"/>
                  </a:lnTo>
                  <a:lnTo>
                    <a:pt x="2061" y="1532"/>
                  </a:lnTo>
                  <a:lnTo>
                    <a:pt x="2065" y="1511"/>
                  </a:lnTo>
                  <a:lnTo>
                    <a:pt x="2070" y="1491"/>
                  </a:lnTo>
                  <a:lnTo>
                    <a:pt x="2080" y="1451"/>
                  </a:lnTo>
                  <a:lnTo>
                    <a:pt x="2094" y="1412"/>
                  </a:lnTo>
                  <a:lnTo>
                    <a:pt x="2107" y="1374"/>
                  </a:lnTo>
                  <a:lnTo>
                    <a:pt x="2121" y="1336"/>
                  </a:lnTo>
                  <a:lnTo>
                    <a:pt x="2136" y="1300"/>
                  </a:lnTo>
                  <a:lnTo>
                    <a:pt x="2149" y="1265"/>
                  </a:lnTo>
                  <a:lnTo>
                    <a:pt x="2176" y="1238"/>
                  </a:lnTo>
                  <a:lnTo>
                    <a:pt x="2201" y="1210"/>
                  </a:lnTo>
                  <a:lnTo>
                    <a:pt x="2224" y="1183"/>
                  </a:lnTo>
                  <a:lnTo>
                    <a:pt x="2247" y="1158"/>
                  </a:lnTo>
                  <a:lnTo>
                    <a:pt x="2270" y="1132"/>
                  </a:lnTo>
                  <a:lnTo>
                    <a:pt x="2291" y="1107"/>
                  </a:lnTo>
                  <a:lnTo>
                    <a:pt x="2313" y="1084"/>
                  </a:lnTo>
                  <a:lnTo>
                    <a:pt x="2336" y="1061"/>
                  </a:lnTo>
                  <a:lnTo>
                    <a:pt x="2357" y="1040"/>
                  </a:lnTo>
                  <a:lnTo>
                    <a:pt x="2381" y="1019"/>
                  </a:lnTo>
                  <a:lnTo>
                    <a:pt x="2392" y="1010"/>
                  </a:lnTo>
                  <a:lnTo>
                    <a:pt x="2405" y="1002"/>
                  </a:lnTo>
                  <a:lnTo>
                    <a:pt x="2417" y="992"/>
                  </a:lnTo>
                  <a:lnTo>
                    <a:pt x="2430" y="984"/>
                  </a:lnTo>
                  <a:lnTo>
                    <a:pt x="2443" y="977"/>
                  </a:lnTo>
                  <a:lnTo>
                    <a:pt x="2457" y="970"/>
                  </a:lnTo>
                  <a:lnTo>
                    <a:pt x="2470" y="963"/>
                  </a:lnTo>
                  <a:lnTo>
                    <a:pt x="2485" y="957"/>
                  </a:lnTo>
                  <a:lnTo>
                    <a:pt x="2500" y="951"/>
                  </a:lnTo>
                  <a:lnTo>
                    <a:pt x="2516" y="947"/>
                  </a:lnTo>
                  <a:lnTo>
                    <a:pt x="2532" y="942"/>
                  </a:lnTo>
                  <a:lnTo>
                    <a:pt x="2549" y="939"/>
                  </a:lnTo>
                  <a:lnTo>
                    <a:pt x="2579" y="933"/>
                  </a:lnTo>
                  <a:lnTo>
                    <a:pt x="2609" y="928"/>
                  </a:lnTo>
                  <a:lnTo>
                    <a:pt x="2639" y="923"/>
                  </a:lnTo>
                  <a:lnTo>
                    <a:pt x="2669" y="921"/>
                  </a:lnTo>
                  <a:lnTo>
                    <a:pt x="2699" y="920"/>
                  </a:lnTo>
                  <a:lnTo>
                    <a:pt x="2728" y="919"/>
                  </a:lnTo>
                  <a:lnTo>
                    <a:pt x="2758" y="920"/>
                  </a:lnTo>
                  <a:lnTo>
                    <a:pt x="2786" y="922"/>
                  </a:lnTo>
                  <a:lnTo>
                    <a:pt x="2815" y="925"/>
                  </a:lnTo>
                  <a:lnTo>
                    <a:pt x="2844" y="929"/>
                  </a:lnTo>
                  <a:lnTo>
                    <a:pt x="2872" y="934"/>
                  </a:lnTo>
                  <a:lnTo>
                    <a:pt x="2901" y="939"/>
                  </a:lnTo>
                  <a:lnTo>
                    <a:pt x="2929" y="946"/>
                  </a:lnTo>
                  <a:lnTo>
                    <a:pt x="2956" y="953"/>
                  </a:lnTo>
                  <a:lnTo>
                    <a:pt x="2984" y="961"/>
                  </a:lnTo>
                  <a:lnTo>
                    <a:pt x="3011" y="971"/>
                  </a:lnTo>
                  <a:lnTo>
                    <a:pt x="3038" y="980"/>
                  </a:lnTo>
                  <a:lnTo>
                    <a:pt x="3065" y="990"/>
                  </a:lnTo>
                  <a:lnTo>
                    <a:pt x="3091" y="1002"/>
                  </a:lnTo>
                  <a:lnTo>
                    <a:pt x="3118" y="1013"/>
                  </a:lnTo>
                  <a:lnTo>
                    <a:pt x="3145" y="1025"/>
                  </a:lnTo>
                  <a:lnTo>
                    <a:pt x="3170" y="1039"/>
                  </a:lnTo>
                  <a:lnTo>
                    <a:pt x="3196" y="1052"/>
                  </a:lnTo>
                  <a:lnTo>
                    <a:pt x="3222" y="1066"/>
                  </a:lnTo>
                  <a:lnTo>
                    <a:pt x="3272" y="1095"/>
                  </a:lnTo>
                  <a:lnTo>
                    <a:pt x="3322" y="1126"/>
                  </a:lnTo>
                  <a:lnTo>
                    <a:pt x="3371" y="1159"/>
                  </a:lnTo>
                  <a:lnTo>
                    <a:pt x="3420" y="1192"/>
                  </a:lnTo>
                  <a:close/>
                  <a:moveTo>
                    <a:pt x="5850" y="1265"/>
                  </a:moveTo>
                  <a:lnTo>
                    <a:pt x="5877" y="1299"/>
                  </a:lnTo>
                  <a:lnTo>
                    <a:pt x="5903" y="1333"/>
                  </a:lnTo>
                  <a:lnTo>
                    <a:pt x="5927" y="1369"/>
                  </a:lnTo>
                  <a:lnTo>
                    <a:pt x="5952" y="1405"/>
                  </a:lnTo>
                  <a:lnTo>
                    <a:pt x="5975" y="1441"/>
                  </a:lnTo>
                  <a:lnTo>
                    <a:pt x="5997" y="1479"/>
                  </a:lnTo>
                  <a:lnTo>
                    <a:pt x="6019" y="1516"/>
                  </a:lnTo>
                  <a:lnTo>
                    <a:pt x="6040" y="1554"/>
                  </a:lnTo>
                  <a:lnTo>
                    <a:pt x="6059" y="1593"/>
                  </a:lnTo>
                  <a:lnTo>
                    <a:pt x="6078" y="1633"/>
                  </a:lnTo>
                  <a:lnTo>
                    <a:pt x="6095" y="1673"/>
                  </a:lnTo>
                  <a:lnTo>
                    <a:pt x="6112" y="1712"/>
                  </a:lnTo>
                  <a:lnTo>
                    <a:pt x="6127" y="1753"/>
                  </a:lnTo>
                  <a:lnTo>
                    <a:pt x="6142" y="1793"/>
                  </a:lnTo>
                  <a:lnTo>
                    <a:pt x="6155" y="1834"/>
                  </a:lnTo>
                  <a:lnTo>
                    <a:pt x="6167" y="1876"/>
                  </a:lnTo>
                  <a:lnTo>
                    <a:pt x="6179" y="1917"/>
                  </a:lnTo>
                  <a:lnTo>
                    <a:pt x="6189" y="1959"/>
                  </a:lnTo>
                  <a:lnTo>
                    <a:pt x="6198" y="2001"/>
                  </a:lnTo>
                  <a:lnTo>
                    <a:pt x="6206" y="2045"/>
                  </a:lnTo>
                  <a:lnTo>
                    <a:pt x="6214" y="2087"/>
                  </a:lnTo>
                  <a:lnTo>
                    <a:pt x="6220" y="2130"/>
                  </a:lnTo>
                  <a:lnTo>
                    <a:pt x="6224" y="2173"/>
                  </a:lnTo>
                  <a:lnTo>
                    <a:pt x="6228" y="2217"/>
                  </a:lnTo>
                  <a:lnTo>
                    <a:pt x="6230" y="2260"/>
                  </a:lnTo>
                  <a:lnTo>
                    <a:pt x="6231" y="2305"/>
                  </a:lnTo>
                  <a:lnTo>
                    <a:pt x="6231" y="2348"/>
                  </a:lnTo>
                  <a:lnTo>
                    <a:pt x="6230" y="2392"/>
                  </a:lnTo>
                  <a:lnTo>
                    <a:pt x="6228" y="2436"/>
                  </a:lnTo>
                  <a:lnTo>
                    <a:pt x="6224" y="2480"/>
                  </a:lnTo>
                  <a:lnTo>
                    <a:pt x="6219" y="2525"/>
                  </a:lnTo>
                  <a:lnTo>
                    <a:pt x="6213" y="2569"/>
                  </a:lnTo>
                  <a:lnTo>
                    <a:pt x="6198" y="2603"/>
                  </a:lnTo>
                  <a:lnTo>
                    <a:pt x="6183" y="2637"/>
                  </a:lnTo>
                  <a:lnTo>
                    <a:pt x="6164" y="2669"/>
                  </a:lnTo>
                  <a:lnTo>
                    <a:pt x="6146" y="2703"/>
                  </a:lnTo>
                  <a:lnTo>
                    <a:pt x="6125" y="2736"/>
                  </a:lnTo>
                  <a:lnTo>
                    <a:pt x="6103" y="2768"/>
                  </a:lnTo>
                  <a:lnTo>
                    <a:pt x="6079" y="2800"/>
                  </a:lnTo>
                  <a:lnTo>
                    <a:pt x="6054" y="2831"/>
                  </a:lnTo>
                  <a:lnTo>
                    <a:pt x="6028" y="2861"/>
                  </a:lnTo>
                  <a:lnTo>
                    <a:pt x="6001" y="2890"/>
                  </a:lnTo>
                  <a:lnTo>
                    <a:pt x="5972" y="2918"/>
                  </a:lnTo>
                  <a:lnTo>
                    <a:pt x="5943" y="2945"/>
                  </a:lnTo>
                  <a:lnTo>
                    <a:pt x="5912" y="2971"/>
                  </a:lnTo>
                  <a:lnTo>
                    <a:pt x="5880" y="2995"/>
                  </a:lnTo>
                  <a:lnTo>
                    <a:pt x="5847" y="3018"/>
                  </a:lnTo>
                  <a:lnTo>
                    <a:pt x="5814" y="3039"/>
                  </a:lnTo>
                  <a:lnTo>
                    <a:pt x="5786" y="3046"/>
                  </a:lnTo>
                  <a:lnTo>
                    <a:pt x="5759" y="3052"/>
                  </a:lnTo>
                  <a:lnTo>
                    <a:pt x="5731" y="3058"/>
                  </a:lnTo>
                  <a:lnTo>
                    <a:pt x="5702" y="3063"/>
                  </a:lnTo>
                  <a:lnTo>
                    <a:pt x="5673" y="3067"/>
                  </a:lnTo>
                  <a:lnTo>
                    <a:pt x="5644" y="3071"/>
                  </a:lnTo>
                  <a:lnTo>
                    <a:pt x="5615" y="3074"/>
                  </a:lnTo>
                  <a:lnTo>
                    <a:pt x="5586" y="3077"/>
                  </a:lnTo>
                  <a:lnTo>
                    <a:pt x="5556" y="3079"/>
                  </a:lnTo>
                  <a:lnTo>
                    <a:pt x="5526" y="3082"/>
                  </a:lnTo>
                  <a:lnTo>
                    <a:pt x="5496" y="3083"/>
                  </a:lnTo>
                  <a:lnTo>
                    <a:pt x="5466" y="3083"/>
                  </a:lnTo>
                  <a:lnTo>
                    <a:pt x="5436" y="3082"/>
                  </a:lnTo>
                  <a:lnTo>
                    <a:pt x="5407" y="3081"/>
                  </a:lnTo>
                  <a:lnTo>
                    <a:pt x="5377" y="3078"/>
                  </a:lnTo>
                  <a:lnTo>
                    <a:pt x="5347" y="3075"/>
                  </a:lnTo>
                  <a:lnTo>
                    <a:pt x="5317" y="3071"/>
                  </a:lnTo>
                  <a:lnTo>
                    <a:pt x="5287" y="3067"/>
                  </a:lnTo>
                  <a:lnTo>
                    <a:pt x="5258" y="3061"/>
                  </a:lnTo>
                  <a:lnTo>
                    <a:pt x="5228" y="3055"/>
                  </a:lnTo>
                  <a:lnTo>
                    <a:pt x="5200" y="3048"/>
                  </a:lnTo>
                  <a:lnTo>
                    <a:pt x="5171" y="3038"/>
                  </a:lnTo>
                  <a:lnTo>
                    <a:pt x="5143" y="3029"/>
                  </a:lnTo>
                  <a:lnTo>
                    <a:pt x="5115" y="3019"/>
                  </a:lnTo>
                  <a:lnTo>
                    <a:pt x="5087" y="3008"/>
                  </a:lnTo>
                  <a:lnTo>
                    <a:pt x="5060" y="2994"/>
                  </a:lnTo>
                  <a:lnTo>
                    <a:pt x="5033" y="2981"/>
                  </a:lnTo>
                  <a:lnTo>
                    <a:pt x="5007" y="2966"/>
                  </a:lnTo>
                  <a:lnTo>
                    <a:pt x="4981" y="2950"/>
                  </a:lnTo>
                  <a:lnTo>
                    <a:pt x="4956" y="2933"/>
                  </a:lnTo>
                  <a:lnTo>
                    <a:pt x="4931" y="2914"/>
                  </a:lnTo>
                  <a:lnTo>
                    <a:pt x="4907" y="2895"/>
                  </a:lnTo>
                  <a:lnTo>
                    <a:pt x="4860" y="2826"/>
                  </a:lnTo>
                  <a:lnTo>
                    <a:pt x="4814" y="2757"/>
                  </a:lnTo>
                  <a:lnTo>
                    <a:pt x="4792" y="2722"/>
                  </a:lnTo>
                  <a:lnTo>
                    <a:pt x="4770" y="2687"/>
                  </a:lnTo>
                  <a:lnTo>
                    <a:pt x="4750" y="2651"/>
                  </a:lnTo>
                  <a:lnTo>
                    <a:pt x="4730" y="2615"/>
                  </a:lnTo>
                  <a:lnTo>
                    <a:pt x="4711" y="2579"/>
                  </a:lnTo>
                  <a:lnTo>
                    <a:pt x="4692" y="2543"/>
                  </a:lnTo>
                  <a:lnTo>
                    <a:pt x="4676" y="2506"/>
                  </a:lnTo>
                  <a:lnTo>
                    <a:pt x="4659" y="2470"/>
                  </a:lnTo>
                  <a:lnTo>
                    <a:pt x="4645" y="2433"/>
                  </a:lnTo>
                  <a:lnTo>
                    <a:pt x="4630" y="2395"/>
                  </a:lnTo>
                  <a:lnTo>
                    <a:pt x="4618" y="2357"/>
                  </a:lnTo>
                  <a:lnTo>
                    <a:pt x="4608" y="2319"/>
                  </a:lnTo>
                  <a:lnTo>
                    <a:pt x="4598" y="2281"/>
                  </a:lnTo>
                  <a:lnTo>
                    <a:pt x="4590" y="2242"/>
                  </a:lnTo>
                  <a:lnTo>
                    <a:pt x="4584" y="2203"/>
                  </a:lnTo>
                  <a:lnTo>
                    <a:pt x="4579" y="2164"/>
                  </a:lnTo>
                  <a:lnTo>
                    <a:pt x="4577" y="2124"/>
                  </a:lnTo>
                  <a:lnTo>
                    <a:pt x="4576" y="2085"/>
                  </a:lnTo>
                  <a:lnTo>
                    <a:pt x="4577" y="2044"/>
                  </a:lnTo>
                  <a:lnTo>
                    <a:pt x="4580" y="2004"/>
                  </a:lnTo>
                  <a:lnTo>
                    <a:pt x="4585" y="1961"/>
                  </a:lnTo>
                  <a:lnTo>
                    <a:pt x="4593" y="1920"/>
                  </a:lnTo>
                  <a:lnTo>
                    <a:pt x="4603" y="1878"/>
                  </a:lnTo>
                  <a:lnTo>
                    <a:pt x="4615" y="1836"/>
                  </a:lnTo>
                  <a:lnTo>
                    <a:pt x="4629" y="1794"/>
                  </a:lnTo>
                  <a:lnTo>
                    <a:pt x="4647" y="1751"/>
                  </a:lnTo>
                  <a:lnTo>
                    <a:pt x="4666" y="1707"/>
                  </a:lnTo>
                  <a:lnTo>
                    <a:pt x="4689" y="1663"/>
                  </a:lnTo>
                  <a:lnTo>
                    <a:pt x="4703" y="1628"/>
                  </a:lnTo>
                  <a:lnTo>
                    <a:pt x="4720" y="1592"/>
                  </a:lnTo>
                  <a:lnTo>
                    <a:pt x="4737" y="1555"/>
                  </a:lnTo>
                  <a:lnTo>
                    <a:pt x="4757" y="1518"/>
                  </a:lnTo>
                  <a:lnTo>
                    <a:pt x="4779" y="1480"/>
                  </a:lnTo>
                  <a:lnTo>
                    <a:pt x="4801" y="1444"/>
                  </a:lnTo>
                  <a:lnTo>
                    <a:pt x="4814" y="1426"/>
                  </a:lnTo>
                  <a:lnTo>
                    <a:pt x="4826" y="1407"/>
                  </a:lnTo>
                  <a:lnTo>
                    <a:pt x="4839" y="1390"/>
                  </a:lnTo>
                  <a:lnTo>
                    <a:pt x="4853" y="1374"/>
                  </a:lnTo>
                  <a:lnTo>
                    <a:pt x="4866" y="1356"/>
                  </a:lnTo>
                  <a:lnTo>
                    <a:pt x="4880" y="1341"/>
                  </a:lnTo>
                  <a:lnTo>
                    <a:pt x="4895" y="1324"/>
                  </a:lnTo>
                  <a:lnTo>
                    <a:pt x="4910" y="1309"/>
                  </a:lnTo>
                  <a:lnTo>
                    <a:pt x="4926" y="1294"/>
                  </a:lnTo>
                  <a:lnTo>
                    <a:pt x="4941" y="1281"/>
                  </a:lnTo>
                  <a:lnTo>
                    <a:pt x="4958" y="1268"/>
                  </a:lnTo>
                  <a:lnTo>
                    <a:pt x="4975" y="1255"/>
                  </a:lnTo>
                  <a:lnTo>
                    <a:pt x="4992" y="1244"/>
                  </a:lnTo>
                  <a:lnTo>
                    <a:pt x="5009" y="1234"/>
                  </a:lnTo>
                  <a:lnTo>
                    <a:pt x="5028" y="1223"/>
                  </a:lnTo>
                  <a:lnTo>
                    <a:pt x="5046" y="1215"/>
                  </a:lnTo>
                  <a:lnTo>
                    <a:pt x="5065" y="1208"/>
                  </a:lnTo>
                  <a:lnTo>
                    <a:pt x="5084" y="1201"/>
                  </a:lnTo>
                  <a:lnTo>
                    <a:pt x="5104" y="1196"/>
                  </a:lnTo>
                  <a:lnTo>
                    <a:pt x="5124" y="1192"/>
                  </a:lnTo>
                  <a:lnTo>
                    <a:pt x="5173" y="1192"/>
                  </a:lnTo>
                  <a:lnTo>
                    <a:pt x="5221" y="1190"/>
                  </a:lnTo>
                  <a:lnTo>
                    <a:pt x="5271" y="1186"/>
                  </a:lnTo>
                  <a:lnTo>
                    <a:pt x="5319" y="1183"/>
                  </a:lnTo>
                  <a:lnTo>
                    <a:pt x="5368" y="1179"/>
                  </a:lnTo>
                  <a:lnTo>
                    <a:pt x="5418" y="1177"/>
                  </a:lnTo>
                  <a:lnTo>
                    <a:pt x="5466" y="1175"/>
                  </a:lnTo>
                  <a:lnTo>
                    <a:pt x="5515" y="1174"/>
                  </a:lnTo>
                  <a:lnTo>
                    <a:pt x="5538" y="1174"/>
                  </a:lnTo>
                  <a:lnTo>
                    <a:pt x="5562" y="1175"/>
                  </a:lnTo>
                  <a:lnTo>
                    <a:pt x="5585" y="1176"/>
                  </a:lnTo>
                  <a:lnTo>
                    <a:pt x="5607" y="1178"/>
                  </a:lnTo>
                  <a:lnTo>
                    <a:pt x="5630" y="1180"/>
                  </a:lnTo>
                  <a:lnTo>
                    <a:pt x="5653" y="1183"/>
                  </a:lnTo>
                  <a:lnTo>
                    <a:pt x="5674" y="1188"/>
                  </a:lnTo>
                  <a:lnTo>
                    <a:pt x="5696" y="1192"/>
                  </a:lnTo>
                  <a:lnTo>
                    <a:pt x="5716" y="1198"/>
                  </a:lnTo>
                  <a:lnTo>
                    <a:pt x="5737" y="1204"/>
                  </a:lnTo>
                  <a:lnTo>
                    <a:pt x="5758" y="1211"/>
                  </a:lnTo>
                  <a:lnTo>
                    <a:pt x="5777" y="1219"/>
                  </a:lnTo>
                  <a:lnTo>
                    <a:pt x="5797" y="1230"/>
                  </a:lnTo>
                  <a:lnTo>
                    <a:pt x="5815" y="1240"/>
                  </a:lnTo>
                  <a:lnTo>
                    <a:pt x="5833" y="1251"/>
                  </a:lnTo>
                  <a:lnTo>
                    <a:pt x="5850" y="1265"/>
                  </a:lnTo>
                  <a:close/>
                  <a:moveTo>
                    <a:pt x="3056" y="1554"/>
                  </a:moveTo>
                  <a:lnTo>
                    <a:pt x="3065" y="1580"/>
                  </a:lnTo>
                  <a:lnTo>
                    <a:pt x="3071" y="1604"/>
                  </a:lnTo>
                  <a:lnTo>
                    <a:pt x="3074" y="1625"/>
                  </a:lnTo>
                  <a:lnTo>
                    <a:pt x="3075" y="1645"/>
                  </a:lnTo>
                  <a:lnTo>
                    <a:pt x="3074" y="1663"/>
                  </a:lnTo>
                  <a:lnTo>
                    <a:pt x="3070" y="1679"/>
                  </a:lnTo>
                  <a:lnTo>
                    <a:pt x="3063" y="1692"/>
                  </a:lnTo>
                  <a:lnTo>
                    <a:pt x="3055" y="1704"/>
                  </a:lnTo>
                  <a:lnTo>
                    <a:pt x="3046" y="1716"/>
                  </a:lnTo>
                  <a:lnTo>
                    <a:pt x="3034" y="1725"/>
                  </a:lnTo>
                  <a:lnTo>
                    <a:pt x="3021" y="1732"/>
                  </a:lnTo>
                  <a:lnTo>
                    <a:pt x="3007" y="1739"/>
                  </a:lnTo>
                  <a:lnTo>
                    <a:pt x="2991" y="1745"/>
                  </a:lnTo>
                  <a:lnTo>
                    <a:pt x="2975" y="1749"/>
                  </a:lnTo>
                  <a:lnTo>
                    <a:pt x="2956" y="1752"/>
                  </a:lnTo>
                  <a:lnTo>
                    <a:pt x="2939" y="1754"/>
                  </a:lnTo>
                  <a:lnTo>
                    <a:pt x="2919" y="1755"/>
                  </a:lnTo>
                  <a:lnTo>
                    <a:pt x="2900" y="1756"/>
                  </a:lnTo>
                  <a:lnTo>
                    <a:pt x="2880" y="1755"/>
                  </a:lnTo>
                  <a:lnTo>
                    <a:pt x="2860" y="1755"/>
                  </a:lnTo>
                  <a:lnTo>
                    <a:pt x="2820" y="1752"/>
                  </a:lnTo>
                  <a:lnTo>
                    <a:pt x="2781" y="1748"/>
                  </a:lnTo>
                  <a:lnTo>
                    <a:pt x="2744" y="1744"/>
                  </a:lnTo>
                  <a:lnTo>
                    <a:pt x="2710" y="1739"/>
                  </a:lnTo>
                  <a:lnTo>
                    <a:pt x="2680" y="1736"/>
                  </a:lnTo>
                  <a:lnTo>
                    <a:pt x="2657" y="1735"/>
                  </a:lnTo>
                  <a:lnTo>
                    <a:pt x="2643" y="1716"/>
                  </a:lnTo>
                  <a:lnTo>
                    <a:pt x="2627" y="1696"/>
                  </a:lnTo>
                  <a:lnTo>
                    <a:pt x="2610" y="1678"/>
                  </a:lnTo>
                  <a:lnTo>
                    <a:pt x="2594" y="1659"/>
                  </a:lnTo>
                  <a:lnTo>
                    <a:pt x="2577" y="1641"/>
                  </a:lnTo>
                  <a:lnTo>
                    <a:pt x="2562" y="1622"/>
                  </a:lnTo>
                  <a:lnTo>
                    <a:pt x="2548" y="1605"/>
                  </a:lnTo>
                  <a:lnTo>
                    <a:pt x="2534" y="1586"/>
                  </a:lnTo>
                  <a:lnTo>
                    <a:pt x="2529" y="1577"/>
                  </a:lnTo>
                  <a:lnTo>
                    <a:pt x="2524" y="1567"/>
                  </a:lnTo>
                  <a:lnTo>
                    <a:pt x="2520" y="1557"/>
                  </a:lnTo>
                  <a:lnTo>
                    <a:pt x="2516" y="1547"/>
                  </a:lnTo>
                  <a:lnTo>
                    <a:pt x="2513" y="1538"/>
                  </a:lnTo>
                  <a:lnTo>
                    <a:pt x="2511" y="1528"/>
                  </a:lnTo>
                  <a:lnTo>
                    <a:pt x="2510" y="1516"/>
                  </a:lnTo>
                  <a:lnTo>
                    <a:pt x="2510" y="1506"/>
                  </a:lnTo>
                  <a:lnTo>
                    <a:pt x="2510" y="1495"/>
                  </a:lnTo>
                  <a:lnTo>
                    <a:pt x="2512" y="1483"/>
                  </a:lnTo>
                  <a:lnTo>
                    <a:pt x="2515" y="1472"/>
                  </a:lnTo>
                  <a:lnTo>
                    <a:pt x="2519" y="1461"/>
                  </a:lnTo>
                  <a:lnTo>
                    <a:pt x="2524" y="1449"/>
                  </a:lnTo>
                  <a:lnTo>
                    <a:pt x="2531" y="1436"/>
                  </a:lnTo>
                  <a:lnTo>
                    <a:pt x="2539" y="1423"/>
                  </a:lnTo>
                  <a:lnTo>
                    <a:pt x="2549" y="1410"/>
                  </a:lnTo>
                  <a:lnTo>
                    <a:pt x="2556" y="1399"/>
                  </a:lnTo>
                  <a:lnTo>
                    <a:pt x="2563" y="1391"/>
                  </a:lnTo>
                  <a:lnTo>
                    <a:pt x="2570" y="1383"/>
                  </a:lnTo>
                  <a:lnTo>
                    <a:pt x="2579" y="1376"/>
                  </a:lnTo>
                  <a:lnTo>
                    <a:pt x="2587" y="1368"/>
                  </a:lnTo>
                  <a:lnTo>
                    <a:pt x="2596" y="1362"/>
                  </a:lnTo>
                  <a:lnTo>
                    <a:pt x="2605" y="1357"/>
                  </a:lnTo>
                  <a:lnTo>
                    <a:pt x="2615" y="1353"/>
                  </a:lnTo>
                  <a:lnTo>
                    <a:pt x="2624" y="1349"/>
                  </a:lnTo>
                  <a:lnTo>
                    <a:pt x="2633" y="1346"/>
                  </a:lnTo>
                  <a:lnTo>
                    <a:pt x="2643" y="1343"/>
                  </a:lnTo>
                  <a:lnTo>
                    <a:pt x="2653" y="1341"/>
                  </a:lnTo>
                  <a:lnTo>
                    <a:pt x="2673" y="1338"/>
                  </a:lnTo>
                  <a:lnTo>
                    <a:pt x="2694" y="1337"/>
                  </a:lnTo>
                  <a:lnTo>
                    <a:pt x="2714" y="1338"/>
                  </a:lnTo>
                  <a:lnTo>
                    <a:pt x="2734" y="1340"/>
                  </a:lnTo>
                  <a:lnTo>
                    <a:pt x="2754" y="1344"/>
                  </a:lnTo>
                  <a:lnTo>
                    <a:pt x="2773" y="1348"/>
                  </a:lnTo>
                  <a:lnTo>
                    <a:pt x="2792" y="1354"/>
                  </a:lnTo>
                  <a:lnTo>
                    <a:pt x="2808" y="1360"/>
                  </a:lnTo>
                  <a:lnTo>
                    <a:pt x="2825" y="1366"/>
                  </a:lnTo>
                  <a:lnTo>
                    <a:pt x="2839" y="1374"/>
                  </a:lnTo>
                  <a:lnTo>
                    <a:pt x="2852" y="1386"/>
                  </a:lnTo>
                  <a:lnTo>
                    <a:pt x="2868" y="1397"/>
                  </a:lnTo>
                  <a:lnTo>
                    <a:pt x="2882" y="1407"/>
                  </a:lnTo>
                  <a:lnTo>
                    <a:pt x="2898" y="1417"/>
                  </a:lnTo>
                  <a:lnTo>
                    <a:pt x="2930" y="1434"/>
                  </a:lnTo>
                  <a:lnTo>
                    <a:pt x="2961" y="1451"/>
                  </a:lnTo>
                  <a:lnTo>
                    <a:pt x="2976" y="1459"/>
                  </a:lnTo>
                  <a:lnTo>
                    <a:pt x="2990" y="1468"/>
                  </a:lnTo>
                  <a:lnTo>
                    <a:pt x="3005" y="1478"/>
                  </a:lnTo>
                  <a:lnTo>
                    <a:pt x="3017" y="1491"/>
                  </a:lnTo>
                  <a:lnTo>
                    <a:pt x="3029" y="1503"/>
                  </a:lnTo>
                  <a:lnTo>
                    <a:pt x="3040" y="1518"/>
                  </a:lnTo>
                  <a:lnTo>
                    <a:pt x="3044" y="1527"/>
                  </a:lnTo>
                  <a:lnTo>
                    <a:pt x="3049" y="1535"/>
                  </a:lnTo>
                  <a:lnTo>
                    <a:pt x="3053" y="1544"/>
                  </a:lnTo>
                  <a:lnTo>
                    <a:pt x="3056" y="1554"/>
                  </a:lnTo>
                  <a:close/>
                  <a:moveTo>
                    <a:pt x="5669" y="1844"/>
                  </a:moveTo>
                  <a:lnTo>
                    <a:pt x="5669" y="1865"/>
                  </a:lnTo>
                  <a:lnTo>
                    <a:pt x="5670" y="1884"/>
                  </a:lnTo>
                  <a:lnTo>
                    <a:pt x="5671" y="1904"/>
                  </a:lnTo>
                  <a:lnTo>
                    <a:pt x="5673" y="1924"/>
                  </a:lnTo>
                  <a:lnTo>
                    <a:pt x="5678" y="1963"/>
                  </a:lnTo>
                  <a:lnTo>
                    <a:pt x="5686" y="2001"/>
                  </a:lnTo>
                  <a:lnTo>
                    <a:pt x="5701" y="2079"/>
                  </a:lnTo>
                  <a:lnTo>
                    <a:pt x="5719" y="2157"/>
                  </a:lnTo>
                  <a:lnTo>
                    <a:pt x="5727" y="2196"/>
                  </a:lnTo>
                  <a:lnTo>
                    <a:pt x="5734" y="2236"/>
                  </a:lnTo>
                  <a:lnTo>
                    <a:pt x="5740" y="2276"/>
                  </a:lnTo>
                  <a:lnTo>
                    <a:pt x="5745" y="2318"/>
                  </a:lnTo>
                  <a:lnTo>
                    <a:pt x="5747" y="2339"/>
                  </a:lnTo>
                  <a:lnTo>
                    <a:pt x="5748" y="2360"/>
                  </a:lnTo>
                  <a:lnTo>
                    <a:pt x="5748" y="2382"/>
                  </a:lnTo>
                  <a:lnTo>
                    <a:pt x="5748" y="2404"/>
                  </a:lnTo>
                  <a:lnTo>
                    <a:pt x="5747" y="2427"/>
                  </a:lnTo>
                  <a:lnTo>
                    <a:pt x="5746" y="2450"/>
                  </a:lnTo>
                  <a:lnTo>
                    <a:pt x="5744" y="2472"/>
                  </a:lnTo>
                  <a:lnTo>
                    <a:pt x="5741" y="2496"/>
                  </a:lnTo>
                  <a:lnTo>
                    <a:pt x="5734" y="2509"/>
                  </a:lnTo>
                  <a:lnTo>
                    <a:pt x="5727" y="2522"/>
                  </a:lnTo>
                  <a:lnTo>
                    <a:pt x="5719" y="2536"/>
                  </a:lnTo>
                  <a:lnTo>
                    <a:pt x="5709" y="2548"/>
                  </a:lnTo>
                  <a:lnTo>
                    <a:pt x="5700" y="2561"/>
                  </a:lnTo>
                  <a:lnTo>
                    <a:pt x="5690" y="2573"/>
                  </a:lnTo>
                  <a:lnTo>
                    <a:pt x="5679" y="2584"/>
                  </a:lnTo>
                  <a:lnTo>
                    <a:pt x="5669" y="2595"/>
                  </a:lnTo>
                  <a:lnTo>
                    <a:pt x="5658" y="2606"/>
                  </a:lnTo>
                  <a:lnTo>
                    <a:pt x="5645" y="2616"/>
                  </a:lnTo>
                  <a:lnTo>
                    <a:pt x="5634" y="2625"/>
                  </a:lnTo>
                  <a:lnTo>
                    <a:pt x="5622" y="2635"/>
                  </a:lnTo>
                  <a:lnTo>
                    <a:pt x="5608" y="2643"/>
                  </a:lnTo>
                  <a:lnTo>
                    <a:pt x="5596" y="2650"/>
                  </a:lnTo>
                  <a:lnTo>
                    <a:pt x="5583" y="2657"/>
                  </a:lnTo>
                  <a:lnTo>
                    <a:pt x="5569" y="2663"/>
                  </a:lnTo>
                  <a:lnTo>
                    <a:pt x="5555" y="2669"/>
                  </a:lnTo>
                  <a:lnTo>
                    <a:pt x="5541" y="2674"/>
                  </a:lnTo>
                  <a:lnTo>
                    <a:pt x="5527" y="2678"/>
                  </a:lnTo>
                  <a:lnTo>
                    <a:pt x="5513" y="2681"/>
                  </a:lnTo>
                  <a:lnTo>
                    <a:pt x="5499" y="2683"/>
                  </a:lnTo>
                  <a:lnTo>
                    <a:pt x="5485" y="2685"/>
                  </a:lnTo>
                  <a:lnTo>
                    <a:pt x="5470" y="2685"/>
                  </a:lnTo>
                  <a:lnTo>
                    <a:pt x="5456" y="2685"/>
                  </a:lnTo>
                  <a:lnTo>
                    <a:pt x="5441" y="2683"/>
                  </a:lnTo>
                  <a:lnTo>
                    <a:pt x="5426" y="2680"/>
                  </a:lnTo>
                  <a:lnTo>
                    <a:pt x="5413" y="2677"/>
                  </a:lnTo>
                  <a:lnTo>
                    <a:pt x="5398" y="2672"/>
                  </a:lnTo>
                  <a:lnTo>
                    <a:pt x="5384" y="2665"/>
                  </a:lnTo>
                  <a:lnTo>
                    <a:pt x="5369" y="2659"/>
                  </a:lnTo>
                  <a:lnTo>
                    <a:pt x="5356" y="2650"/>
                  </a:lnTo>
                  <a:lnTo>
                    <a:pt x="5342" y="2641"/>
                  </a:lnTo>
                  <a:lnTo>
                    <a:pt x="5322" y="2620"/>
                  </a:lnTo>
                  <a:lnTo>
                    <a:pt x="5303" y="2599"/>
                  </a:lnTo>
                  <a:lnTo>
                    <a:pt x="5285" y="2577"/>
                  </a:lnTo>
                  <a:lnTo>
                    <a:pt x="5268" y="2554"/>
                  </a:lnTo>
                  <a:lnTo>
                    <a:pt x="5251" y="2532"/>
                  </a:lnTo>
                  <a:lnTo>
                    <a:pt x="5235" y="2508"/>
                  </a:lnTo>
                  <a:lnTo>
                    <a:pt x="5220" y="2483"/>
                  </a:lnTo>
                  <a:lnTo>
                    <a:pt x="5206" y="2459"/>
                  </a:lnTo>
                  <a:lnTo>
                    <a:pt x="5192" y="2434"/>
                  </a:lnTo>
                  <a:lnTo>
                    <a:pt x="5180" y="2408"/>
                  </a:lnTo>
                  <a:lnTo>
                    <a:pt x="5169" y="2383"/>
                  </a:lnTo>
                  <a:lnTo>
                    <a:pt x="5158" y="2356"/>
                  </a:lnTo>
                  <a:lnTo>
                    <a:pt x="5148" y="2329"/>
                  </a:lnTo>
                  <a:lnTo>
                    <a:pt x="5140" y="2303"/>
                  </a:lnTo>
                  <a:lnTo>
                    <a:pt x="5132" y="2275"/>
                  </a:lnTo>
                  <a:lnTo>
                    <a:pt x="5124" y="2247"/>
                  </a:lnTo>
                  <a:lnTo>
                    <a:pt x="5118" y="2218"/>
                  </a:lnTo>
                  <a:lnTo>
                    <a:pt x="5112" y="2191"/>
                  </a:lnTo>
                  <a:lnTo>
                    <a:pt x="5108" y="2162"/>
                  </a:lnTo>
                  <a:lnTo>
                    <a:pt x="5104" y="2133"/>
                  </a:lnTo>
                  <a:lnTo>
                    <a:pt x="5101" y="2103"/>
                  </a:lnTo>
                  <a:lnTo>
                    <a:pt x="5099" y="2073"/>
                  </a:lnTo>
                  <a:lnTo>
                    <a:pt x="5098" y="2045"/>
                  </a:lnTo>
                  <a:lnTo>
                    <a:pt x="5098" y="2017"/>
                  </a:lnTo>
                  <a:lnTo>
                    <a:pt x="5098" y="1984"/>
                  </a:lnTo>
                  <a:lnTo>
                    <a:pt x="5099" y="1954"/>
                  </a:lnTo>
                  <a:lnTo>
                    <a:pt x="5101" y="1924"/>
                  </a:lnTo>
                  <a:lnTo>
                    <a:pt x="5104" y="1894"/>
                  </a:lnTo>
                  <a:lnTo>
                    <a:pt x="5108" y="1863"/>
                  </a:lnTo>
                  <a:lnTo>
                    <a:pt x="5112" y="1833"/>
                  </a:lnTo>
                  <a:lnTo>
                    <a:pt x="5118" y="1802"/>
                  </a:lnTo>
                  <a:lnTo>
                    <a:pt x="5124" y="1771"/>
                  </a:lnTo>
                  <a:lnTo>
                    <a:pt x="5129" y="1739"/>
                  </a:lnTo>
                  <a:lnTo>
                    <a:pt x="5136" y="1711"/>
                  </a:lnTo>
                  <a:lnTo>
                    <a:pt x="5145" y="1685"/>
                  </a:lnTo>
                  <a:lnTo>
                    <a:pt x="5156" y="1661"/>
                  </a:lnTo>
                  <a:lnTo>
                    <a:pt x="5170" y="1642"/>
                  </a:lnTo>
                  <a:lnTo>
                    <a:pt x="5185" y="1625"/>
                  </a:lnTo>
                  <a:lnTo>
                    <a:pt x="5202" y="1611"/>
                  </a:lnTo>
                  <a:lnTo>
                    <a:pt x="5219" y="1600"/>
                  </a:lnTo>
                  <a:lnTo>
                    <a:pt x="5239" y="1590"/>
                  </a:lnTo>
                  <a:lnTo>
                    <a:pt x="5259" y="1584"/>
                  </a:lnTo>
                  <a:lnTo>
                    <a:pt x="5281" y="1580"/>
                  </a:lnTo>
                  <a:lnTo>
                    <a:pt x="5303" y="1578"/>
                  </a:lnTo>
                  <a:lnTo>
                    <a:pt x="5326" y="1578"/>
                  </a:lnTo>
                  <a:lnTo>
                    <a:pt x="5349" y="1580"/>
                  </a:lnTo>
                  <a:lnTo>
                    <a:pt x="5373" y="1584"/>
                  </a:lnTo>
                  <a:lnTo>
                    <a:pt x="5396" y="1590"/>
                  </a:lnTo>
                  <a:lnTo>
                    <a:pt x="5420" y="1599"/>
                  </a:lnTo>
                  <a:lnTo>
                    <a:pt x="5444" y="1607"/>
                  </a:lnTo>
                  <a:lnTo>
                    <a:pt x="5467" y="1618"/>
                  </a:lnTo>
                  <a:lnTo>
                    <a:pt x="5490" y="1630"/>
                  </a:lnTo>
                  <a:lnTo>
                    <a:pt x="5513" y="1644"/>
                  </a:lnTo>
                  <a:lnTo>
                    <a:pt x="5533" y="1658"/>
                  </a:lnTo>
                  <a:lnTo>
                    <a:pt x="5554" y="1674"/>
                  </a:lnTo>
                  <a:lnTo>
                    <a:pt x="5573" y="1690"/>
                  </a:lnTo>
                  <a:lnTo>
                    <a:pt x="5592" y="1708"/>
                  </a:lnTo>
                  <a:lnTo>
                    <a:pt x="5608" y="1726"/>
                  </a:lnTo>
                  <a:lnTo>
                    <a:pt x="5623" y="1745"/>
                  </a:lnTo>
                  <a:lnTo>
                    <a:pt x="5636" y="1764"/>
                  </a:lnTo>
                  <a:lnTo>
                    <a:pt x="5647" y="1784"/>
                  </a:lnTo>
                  <a:lnTo>
                    <a:pt x="5657" y="1803"/>
                  </a:lnTo>
                  <a:lnTo>
                    <a:pt x="5664" y="1824"/>
                  </a:lnTo>
                  <a:lnTo>
                    <a:pt x="5669" y="1844"/>
                  </a:lnTo>
                  <a:close/>
                  <a:moveTo>
                    <a:pt x="2839" y="2206"/>
                  </a:moveTo>
                  <a:lnTo>
                    <a:pt x="2838" y="2225"/>
                  </a:lnTo>
                  <a:lnTo>
                    <a:pt x="2837" y="2244"/>
                  </a:lnTo>
                  <a:lnTo>
                    <a:pt x="2835" y="2260"/>
                  </a:lnTo>
                  <a:lnTo>
                    <a:pt x="2832" y="2275"/>
                  </a:lnTo>
                  <a:lnTo>
                    <a:pt x="2828" y="2289"/>
                  </a:lnTo>
                  <a:lnTo>
                    <a:pt x="2824" y="2302"/>
                  </a:lnTo>
                  <a:lnTo>
                    <a:pt x="2817" y="2313"/>
                  </a:lnTo>
                  <a:lnTo>
                    <a:pt x="2811" y="2324"/>
                  </a:lnTo>
                  <a:lnTo>
                    <a:pt x="2804" y="2333"/>
                  </a:lnTo>
                  <a:lnTo>
                    <a:pt x="2796" y="2343"/>
                  </a:lnTo>
                  <a:lnTo>
                    <a:pt x="2788" y="2351"/>
                  </a:lnTo>
                  <a:lnTo>
                    <a:pt x="2777" y="2359"/>
                  </a:lnTo>
                  <a:lnTo>
                    <a:pt x="2767" y="2366"/>
                  </a:lnTo>
                  <a:lnTo>
                    <a:pt x="2756" y="2373"/>
                  </a:lnTo>
                  <a:lnTo>
                    <a:pt x="2743" y="2381"/>
                  </a:lnTo>
                  <a:lnTo>
                    <a:pt x="2730" y="2387"/>
                  </a:lnTo>
                  <a:lnTo>
                    <a:pt x="2709" y="2393"/>
                  </a:lnTo>
                  <a:lnTo>
                    <a:pt x="2690" y="2398"/>
                  </a:lnTo>
                  <a:lnTo>
                    <a:pt x="2669" y="2402"/>
                  </a:lnTo>
                  <a:lnTo>
                    <a:pt x="2650" y="2404"/>
                  </a:lnTo>
                  <a:lnTo>
                    <a:pt x="2631" y="2406"/>
                  </a:lnTo>
                  <a:lnTo>
                    <a:pt x="2611" y="2406"/>
                  </a:lnTo>
                  <a:lnTo>
                    <a:pt x="2593" y="2405"/>
                  </a:lnTo>
                  <a:lnTo>
                    <a:pt x="2573" y="2403"/>
                  </a:lnTo>
                  <a:lnTo>
                    <a:pt x="2556" y="2401"/>
                  </a:lnTo>
                  <a:lnTo>
                    <a:pt x="2537" y="2397"/>
                  </a:lnTo>
                  <a:lnTo>
                    <a:pt x="2520" y="2392"/>
                  </a:lnTo>
                  <a:lnTo>
                    <a:pt x="2502" y="2387"/>
                  </a:lnTo>
                  <a:lnTo>
                    <a:pt x="2485" y="2380"/>
                  </a:lnTo>
                  <a:lnTo>
                    <a:pt x="2468" y="2372"/>
                  </a:lnTo>
                  <a:lnTo>
                    <a:pt x="2451" y="2364"/>
                  </a:lnTo>
                  <a:lnTo>
                    <a:pt x="2435" y="2356"/>
                  </a:lnTo>
                  <a:lnTo>
                    <a:pt x="2419" y="2346"/>
                  </a:lnTo>
                  <a:lnTo>
                    <a:pt x="2404" y="2335"/>
                  </a:lnTo>
                  <a:lnTo>
                    <a:pt x="2388" y="2324"/>
                  </a:lnTo>
                  <a:lnTo>
                    <a:pt x="2373" y="2313"/>
                  </a:lnTo>
                  <a:lnTo>
                    <a:pt x="2358" y="2301"/>
                  </a:lnTo>
                  <a:lnTo>
                    <a:pt x="2344" y="2287"/>
                  </a:lnTo>
                  <a:lnTo>
                    <a:pt x="2330" y="2274"/>
                  </a:lnTo>
                  <a:lnTo>
                    <a:pt x="2317" y="2260"/>
                  </a:lnTo>
                  <a:lnTo>
                    <a:pt x="2304" y="2245"/>
                  </a:lnTo>
                  <a:lnTo>
                    <a:pt x="2290" y="2231"/>
                  </a:lnTo>
                  <a:lnTo>
                    <a:pt x="2278" y="2215"/>
                  </a:lnTo>
                  <a:lnTo>
                    <a:pt x="2266" y="2200"/>
                  </a:lnTo>
                  <a:lnTo>
                    <a:pt x="2243" y="2167"/>
                  </a:lnTo>
                  <a:lnTo>
                    <a:pt x="2222" y="2134"/>
                  </a:lnTo>
                  <a:lnTo>
                    <a:pt x="2222" y="2061"/>
                  </a:lnTo>
                  <a:lnTo>
                    <a:pt x="2242" y="2062"/>
                  </a:lnTo>
                  <a:lnTo>
                    <a:pt x="2261" y="2063"/>
                  </a:lnTo>
                  <a:lnTo>
                    <a:pt x="2281" y="2066"/>
                  </a:lnTo>
                  <a:lnTo>
                    <a:pt x="2301" y="2069"/>
                  </a:lnTo>
                  <a:lnTo>
                    <a:pt x="2319" y="2073"/>
                  </a:lnTo>
                  <a:lnTo>
                    <a:pt x="2338" y="2077"/>
                  </a:lnTo>
                  <a:lnTo>
                    <a:pt x="2356" y="2084"/>
                  </a:lnTo>
                  <a:lnTo>
                    <a:pt x="2375" y="2089"/>
                  </a:lnTo>
                  <a:lnTo>
                    <a:pt x="2410" y="2102"/>
                  </a:lnTo>
                  <a:lnTo>
                    <a:pt x="2446" y="2117"/>
                  </a:lnTo>
                  <a:lnTo>
                    <a:pt x="2481" y="2132"/>
                  </a:lnTo>
                  <a:lnTo>
                    <a:pt x="2517" y="2147"/>
                  </a:lnTo>
                  <a:lnTo>
                    <a:pt x="2553" y="2163"/>
                  </a:lnTo>
                  <a:lnTo>
                    <a:pt x="2589" y="2176"/>
                  </a:lnTo>
                  <a:lnTo>
                    <a:pt x="2608" y="2182"/>
                  </a:lnTo>
                  <a:lnTo>
                    <a:pt x="2627" y="2188"/>
                  </a:lnTo>
                  <a:lnTo>
                    <a:pt x="2646" y="2194"/>
                  </a:lnTo>
                  <a:lnTo>
                    <a:pt x="2666" y="2199"/>
                  </a:lnTo>
                  <a:lnTo>
                    <a:pt x="2686" y="2203"/>
                  </a:lnTo>
                  <a:lnTo>
                    <a:pt x="2706" y="2206"/>
                  </a:lnTo>
                  <a:lnTo>
                    <a:pt x="2727" y="2209"/>
                  </a:lnTo>
                  <a:lnTo>
                    <a:pt x="2748" y="2210"/>
                  </a:lnTo>
                  <a:lnTo>
                    <a:pt x="2770" y="2211"/>
                  </a:lnTo>
                  <a:lnTo>
                    <a:pt x="2793" y="2210"/>
                  </a:lnTo>
                  <a:lnTo>
                    <a:pt x="2815" y="2209"/>
                  </a:lnTo>
                  <a:lnTo>
                    <a:pt x="2839" y="2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539750" y="268288"/>
              <a:ext cx="901700" cy="900112"/>
            </a:xfrm>
            <a:custGeom>
              <a:avLst/>
              <a:gdLst>
                <a:gd name="T0" fmla="*/ 9892 w 16472"/>
                <a:gd name="T1" fmla="*/ 168 h 16443"/>
                <a:gd name="T2" fmla="*/ 11801 w 16472"/>
                <a:gd name="T3" fmla="*/ 813 h 16443"/>
                <a:gd name="T4" fmla="*/ 13469 w 16472"/>
                <a:gd name="T5" fmla="*/ 1882 h 16443"/>
                <a:gd name="T6" fmla="*/ 14832 w 16472"/>
                <a:gd name="T7" fmla="*/ 3308 h 16443"/>
                <a:gd name="T8" fmla="*/ 15823 w 16472"/>
                <a:gd name="T9" fmla="*/ 5026 h 16443"/>
                <a:gd name="T10" fmla="*/ 16377 w 16472"/>
                <a:gd name="T11" fmla="*/ 6973 h 16443"/>
                <a:gd name="T12" fmla="*/ 16430 w 16472"/>
                <a:gd name="T13" fmla="*/ 9060 h 16443"/>
                <a:gd name="T14" fmla="*/ 15971 w 16472"/>
                <a:gd name="T15" fmla="*/ 11043 h 16443"/>
                <a:gd name="T16" fmla="*/ 15062 w 16472"/>
                <a:gd name="T17" fmla="*/ 12812 h 16443"/>
                <a:gd name="T18" fmla="*/ 13769 w 16472"/>
                <a:gd name="T19" fmla="*/ 14302 h 16443"/>
                <a:gd name="T20" fmla="*/ 12156 w 16472"/>
                <a:gd name="T21" fmla="*/ 15448 h 16443"/>
                <a:gd name="T22" fmla="*/ 10290 w 16472"/>
                <a:gd name="T23" fmla="*/ 16183 h 16443"/>
                <a:gd name="T24" fmla="*/ 8236 w 16472"/>
                <a:gd name="T25" fmla="*/ 16443 h 16443"/>
                <a:gd name="T26" fmla="*/ 6182 w 16472"/>
                <a:gd name="T27" fmla="*/ 16183 h 16443"/>
                <a:gd name="T28" fmla="*/ 4317 w 16472"/>
                <a:gd name="T29" fmla="*/ 15448 h 16443"/>
                <a:gd name="T30" fmla="*/ 2703 w 16472"/>
                <a:gd name="T31" fmla="*/ 14302 h 16443"/>
                <a:gd name="T32" fmla="*/ 1410 w 16472"/>
                <a:gd name="T33" fmla="*/ 12812 h 16443"/>
                <a:gd name="T34" fmla="*/ 501 w 16472"/>
                <a:gd name="T35" fmla="*/ 11043 h 16443"/>
                <a:gd name="T36" fmla="*/ 42 w 16472"/>
                <a:gd name="T37" fmla="*/ 9060 h 16443"/>
                <a:gd name="T38" fmla="*/ 96 w 16472"/>
                <a:gd name="T39" fmla="*/ 6973 h 16443"/>
                <a:gd name="T40" fmla="*/ 650 w 16472"/>
                <a:gd name="T41" fmla="*/ 5026 h 16443"/>
                <a:gd name="T42" fmla="*/ 1640 w 16472"/>
                <a:gd name="T43" fmla="*/ 3308 h 16443"/>
                <a:gd name="T44" fmla="*/ 3003 w 16472"/>
                <a:gd name="T45" fmla="*/ 1882 h 16443"/>
                <a:gd name="T46" fmla="*/ 4671 w 16472"/>
                <a:gd name="T47" fmla="*/ 813 h 16443"/>
                <a:gd name="T48" fmla="*/ 6580 w 16472"/>
                <a:gd name="T49" fmla="*/ 168 h 16443"/>
                <a:gd name="T50" fmla="*/ 8236 w 16472"/>
                <a:gd name="T51" fmla="*/ 290 h 16443"/>
                <a:gd name="T52" fmla="*/ 10207 w 16472"/>
                <a:gd name="T53" fmla="*/ 542 h 16443"/>
                <a:gd name="T54" fmla="*/ 12000 w 16472"/>
                <a:gd name="T55" fmla="*/ 1254 h 16443"/>
                <a:gd name="T56" fmla="*/ 13548 w 16472"/>
                <a:gd name="T57" fmla="*/ 2363 h 16443"/>
                <a:gd name="T58" fmla="*/ 14791 w 16472"/>
                <a:gd name="T59" fmla="*/ 3801 h 16443"/>
                <a:gd name="T60" fmla="*/ 15664 w 16472"/>
                <a:gd name="T61" fmla="*/ 5508 h 16443"/>
                <a:gd name="T62" fmla="*/ 16104 w 16472"/>
                <a:gd name="T63" fmla="*/ 7416 h 16443"/>
                <a:gd name="T64" fmla="*/ 16054 w 16472"/>
                <a:gd name="T65" fmla="*/ 9421 h 16443"/>
                <a:gd name="T66" fmla="*/ 15522 w 16472"/>
                <a:gd name="T67" fmla="*/ 11289 h 16443"/>
                <a:gd name="T68" fmla="*/ 14569 w 16472"/>
                <a:gd name="T69" fmla="*/ 12940 h 16443"/>
                <a:gd name="T70" fmla="*/ 13261 w 16472"/>
                <a:gd name="T71" fmla="*/ 14310 h 16443"/>
                <a:gd name="T72" fmla="*/ 11659 w 16472"/>
                <a:gd name="T73" fmla="*/ 15336 h 16443"/>
                <a:gd name="T74" fmla="*/ 9826 w 16472"/>
                <a:gd name="T75" fmla="*/ 15956 h 16443"/>
                <a:gd name="T76" fmla="*/ 7830 w 16472"/>
                <a:gd name="T77" fmla="*/ 16107 h 16443"/>
                <a:gd name="T78" fmla="*/ 5886 w 16472"/>
                <a:gd name="T79" fmla="*/ 15761 h 16443"/>
                <a:gd name="T80" fmla="*/ 4131 w 16472"/>
                <a:gd name="T81" fmla="*/ 14970 h 16443"/>
                <a:gd name="T82" fmla="*/ 2630 w 16472"/>
                <a:gd name="T83" fmla="*/ 13799 h 16443"/>
                <a:gd name="T84" fmla="*/ 1449 w 16472"/>
                <a:gd name="T85" fmla="*/ 12310 h 16443"/>
                <a:gd name="T86" fmla="*/ 651 w 16472"/>
                <a:gd name="T87" fmla="*/ 10564 h 16443"/>
                <a:gd name="T88" fmla="*/ 301 w 16472"/>
                <a:gd name="T89" fmla="*/ 8626 h 16443"/>
                <a:gd name="T90" fmla="*/ 453 w 16472"/>
                <a:gd name="T91" fmla="*/ 6633 h 16443"/>
                <a:gd name="T92" fmla="*/ 1080 w 16472"/>
                <a:gd name="T93" fmla="*/ 4797 h 16443"/>
                <a:gd name="T94" fmla="*/ 2116 w 16472"/>
                <a:gd name="T95" fmla="*/ 3190 h 16443"/>
                <a:gd name="T96" fmla="*/ 3497 w 16472"/>
                <a:gd name="T97" fmla="*/ 1876 h 16443"/>
                <a:gd name="T98" fmla="*/ 5158 w 16472"/>
                <a:gd name="T99" fmla="*/ 918 h 16443"/>
                <a:gd name="T100" fmla="*/ 7034 w 16472"/>
                <a:gd name="T101" fmla="*/ 382 h 16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472" h="16443">
                  <a:moveTo>
                    <a:pt x="8236" y="0"/>
                  </a:moveTo>
                  <a:lnTo>
                    <a:pt x="8659" y="10"/>
                  </a:lnTo>
                  <a:lnTo>
                    <a:pt x="9076" y="42"/>
                  </a:lnTo>
                  <a:lnTo>
                    <a:pt x="9487" y="95"/>
                  </a:lnTo>
                  <a:lnTo>
                    <a:pt x="9892" y="168"/>
                  </a:lnTo>
                  <a:lnTo>
                    <a:pt x="10290" y="260"/>
                  </a:lnTo>
                  <a:lnTo>
                    <a:pt x="10680" y="371"/>
                  </a:lnTo>
                  <a:lnTo>
                    <a:pt x="11063" y="500"/>
                  </a:lnTo>
                  <a:lnTo>
                    <a:pt x="11437" y="647"/>
                  </a:lnTo>
                  <a:lnTo>
                    <a:pt x="11801" y="813"/>
                  </a:lnTo>
                  <a:lnTo>
                    <a:pt x="12156" y="995"/>
                  </a:lnTo>
                  <a:lnTo>
                    <a:pt x="12501" y="1193"/>
                  </a:lnTo>
                  <a:lnTo>
                    <a:pt x="12835" y="1408"/>
                  </a:lnTo>
                  <a:lnTo>
                    <a:pt x="13158" y="1637"/>
                  </a:lnTo>
                  <a:lnTo>
                    <a:pt x="13469" y="1882"/>
                  </a:lnTo>
                  <a:lnTo>
                    <a:pt x="13769" y="2141"/>
                  </a:lnTo>
                  <a:lnTo>
                    <a:pt x="14055" y="2413"/>
                  </a:lnTo>
                  <a:lnTo>
                    <a:pt x="14328" y="2699"/>
                  </a:lnTo>
                  <a:lnTo>
                    <a:pt x="14587" y="2998"/>
                  </a:lnTo>
                  <a:lnTo>
                    <a:pt x="14832" y="3308"/>
                  </a:lnTo>
                  <a:lnTo>
                    <a:pt x="15062" y="3631"/>
                  </a:lnTo>
                  <a:lnTo>
                    <a:pt x="15277" y="3964"/>
                  </a:lnTo>
                  <a:lnTo>
                    <a:pt x="15475" y="4308"/>
                  </a:lnTo>
                  <a:lnTo>
                    <a:pt x="15658" y="4663"/>
                  </a:lnTo>
                  <a:lnTo>
                    <a:pt x="15823" y="5026"/>
                  </a:lnTo>
                  <a:lnTo>
                    <a:pt x="15971" y="5399"/>
                  </a:lnTo>
                  <a:lnTo>
                    <a:pt x="16100" y="5782"/>
                  </a:lnTo>
                  <a:lnTo>
                    <a:pt x="16212" y="6171"/>
                  </a:lnTo>
                  <a:lnTo>
                    <a:pt x="16304" y="6568"/>
                  </a:lnTo>
                  <a:lnTo>
                    <a:pt x="16377" y="6973"/>
                  </a:lnTo>
                  <a:lnTo>
                    <a:pt x="16430" y="7383"/>
                  </a:lnTo>
                  <a:lnTo>
                    <a:pt x="16462" y="7799"/>
                  </a:lnTo>
                  <a:lnTo>
                    <a:pt x="16472" y="8222"/>
                  </a:lnTo>
                  <a:lnTo>
                    <a:pt x="16462" y="8643"/>
                  </a:lnTo>
                  <a:lnTo>
                    <a:pt x="16430" y="9060"/>
                  </a:lnTo>
                  <a:lnTo>
                    <a:pt x="16377" y="9470"/>
                  </a:lnTo>
                  <a:lnTo>
                    <a:pt x="16304" y="9875"/>
                  </a:lnTo>
                  <a:lnTo>
                    <a:pt x="16212" y="10272"/>
                  </a:lnTo>
                  <a:lnTo>
                    <a:pt x="16100" y="10661"/>
                  </a:lnTo>
                  <a:lnTo>
                    <a:pt x="15971" y="11043"/>
                  </a:lnTo>
                  <a:lnTo>
                    <a:pt x="15823" y="11416"/>
                  </a:lnTo>
                  <a:lnTo>
                    <a:pt x="15658" y="11780"/>
                  </a:lnTo>
                  <a:lnTo>
                    <a:pt x="15475" y="12134"/>
                  </a:lnTo>
                  <a:lnTo>
                    <a:pt x="15277" y="12478"/>
                  </a:lnTo>
                  <a:lnTo>
                    <a:pt x="15062" y="12812"/>
                  </a:lnTo>
                  <a:lnTo>
                    <a:pt x="14832" y="13135"/>
                  </a:lnTo>
                  <a:lnTo>
                    <a:pt x="14587" y="13445"/>
                  </a:lnTo>
                  <a:lnTo>
                    <a:pt x="14328" y="13744"/>
                  </a:lnTo>
                  <a:lnTo>
                    <a:pt x="14055" y="14030"/>
                  </a:lnTo>
                  <a:lnTo>
                    <a:pt x="13769" y="14302"/>
                  </a:lnTo>
                  <a:lnTo>
                    <a:pt x="13469" y="14561"/>
                  </a:lnTo>
                  <a:lnTo>
                    <a:pt x="13158" y="14806"/>
                  </a:lnTo>
                  <a:lnTo>
                    <a:pt x="12835" y="15035"/>
                  </a:lnTo>
                  <a:lnTo>
                    <a:pt x="12501" y="15250"/>
                  </a:lnTo>
                  <a:lnTo>
                    <a:pt x="12156" y="15448"/>
                  </a:lnTo>
                  <a:lnTo>
                    <a:pt x="11801" y="15630"/>
                  </a:lnTo>
                  <a:lnTo>
                    <a:pt x="11437" y="15795"/>
                  </a:lnTo>
                  <a:lnTo>
                    <a:pt x="11063" y="15943"/>
                  </a:lnTo>
                  <a:lnTo>
                    <a:pt x="10680" y="16072"/>
                  </a:lnTo>
                  <a:lnTo>
                    <a:pt x="10290" y="16183"/>
                  </a:lnTo>
                  <a:lnTo>
                    <a:pt x="9892" y="16275"/>
                  </a:lnTo>
                  <a:lnTo>
                    <a:pt x="9487" y="16347"/>
                  </a:lnTo>
                  <a:lnTo>
                    <a:pt x="9076" y="16401"/>
                  </a:lnTo>
                  <a:lnTo>
                    <a:pt x="8659" y="16432"/>
                  </a:lnTo>
                  <a:lnTo>
                    <a:pt x="8236" y="16443"/>
                  </a:lnTo>
                  <a:lnTo>
                    <a:pt x="7813" y="16432"/>
                  </a:lnTo>
                  <a:lnTo>
                    <a:pt x="7396" y="16401"/>
                  </a:lnTo>
                  <a:lnTo>
                    <a:pt x="6985" y="16347"/>
                  </a:lnTo>
                  <a:lnTo>
                    <a:pt x="6580" y="16275"/>
                  </a:lnTo>
                  <a:lnTo>
                    <a:pt x="6182" y="16183"/>
                  </a:lnTo>
                  <a:lnTo>
                    <a:pt x="5792" y="16072"/>
                  </a:lnTo>
                  <a:lnTo>
                    <a:pt x="5410" y="15943"/>
                  </a:lnTo>
                  <a:lnTo>
                    <a:pt x="5036" y="15795"/>
                  </a:lnTo>
                  <a:lnTo>
                    <a:pt x="4671" y="15630"/>
                  </a:lnTo>
                  <a:lnTo>
                    <a:pt x="4317" y="15448"/>
                  </a:lnTo>
                  <a:lnTo>
                    <a:pt x="3972" y="15250"/>
                  </a:lnTo>
                  <a:lnTo>
                    <a:pt x="3637" y="15035"/>
                  </a:lnTo>
                  <a:lnTo>
                    <a:pt x="3314" y="14806"/>
                  </a:lnTo>
                  <a:lnTo>
                    <a:pt x="3003" y="14561"/>
                  </a:lnTo>
                  <a:lnTo>
                    <a:pt x="2703" y="14302"/>
                  </a:lnTo>
                  <a:lnTo>
                    <a:pt x="2417" y="14030"/>
                  </a:lnTo>
                  <a:lnTo>
                    <a:pt x="2144" y="13744"/>
                  </a:lnTo>
                  <a:lnTo>
                    <a:pt x="1885" y="13445"/>
                  </a:lnTo>
                  <a:lnTo>
                    <a:pt x="1640" y="13135"/>
                  </a:lnTo>
                  <a:lnTo>
                    <a:pt x="1410" y="12812"/>
                  </a:lnTo>
                  <a:lnTo>
                    <a:pt x="1195" y="12478"/>
                  </a:lnTo>
                  <a:lnTo>
                    <a:pt x="997" y="12134"/>
                  </a:lnTo>
                  <a:lnTo>
                    <a:pt x="814" y="11780"/>
                  </a:lnTo>
                  <a:lnTo>
                    <a:pt x="650" y="11416"/>
                  </a:lnTo>
                  <a:lnTo>
                    <a:pt x="501" y="11043"/>
                  </a:lnTo>
                  <a:lnTo>
                    <a:pt x="372" y="10661"/>
                  </a:lnTo>
                  <a:lnTo>
                    <a:pt x="260" y="10272"/>
                  </a:lnTo>
                  <a:lnTo>
                    <a:pt x="168" y="9875"/>
                  </a:lnTo>
                  <a:lnTo>
                    <a:pt x="96" y="9470"/>
                  </a:lnTo>
                  <a:lnTo>
                    <a:pt x="42" y="9060"/>
                  </a:lnTo>
                  <a:lnTo>
                    <a:pt x="10" y="8643"/>
                  </a:lnTo>
                  <a:lnTo>
                    <a:pt x="0" y="8222"/>
                  </a:lnTo>
                  <a:lnTo>
                    <a:pt x="10" y="7799"/>
                  </a:lnTo>
                  <a:lnTo>
                    <a:pt x="42" y="7383"/>
                  </a:lnTo>
                  <a:lnTo>
                    <a:pt x="96" y="6973"/>
                  </a:lnTo>
                  <a:lnTo>
                    <a:pt x="168" y="6568"/>
                  </a:lnTo>
                  <a:lnTo>
                    <a:pt x="260" y="6171"/>
                  </a:lnTo>
                  <a:lnTo>
                    <a:pt x="372" y="5782"/>
                  </a:lnTo>
                  <a:lnTo>
                    <a:pt x="501" y="5399"/>
                  </a:lnTo>
                  <a:lnTo>
                    <a:pt x="650" y="5026"/>
                  </a:lnTo>
                  <a:lnTo>
                    <a:pt x="814" y="4663"/>
                  </a:lnTo>
                  <a:lnTo>
                    <a:pt x="997" y="4308"/>
                  </a:lnTo>
                  <a:lnTo>
                    <a:pt x="1195" y="3964"/>
                  </a:lnTo>
                  <a:lnTo>
                    <a:pt x="1410" y="3631"/>
                  </a:lnTo>
                  <a:lnTo>
                    <a:pt x="1640" y="3308"/>
                  </a:lnTo>
                  <a:lnTo>
                    <a:pt x="1885" y="2998"/>
                  </a:lnTo>
                  <a:lnTo>
                    <a:pt x="2144" y="2699"/>
                  </a:lnTo>
                  <a:lnTo>
                    <a:pt x="2417" y="2413"/>
                  </a:lnTo>
                  <a:lnTo>
                    <a:pt x="2703" y="2141"/>
                  </a:lnTo>
                  <a:lnTo>
                    <a:pt x="3003" y="1882"/>
                  </a:lnTo>
                  <a:lnTo>
                    <a:pt x="3314" y="1637"/>
                  </a:lnTo>
                  <a:lnTo>
                    <a:pt x="3637" y="1408"/>
                  </a:lnTo>
                  <a:lnTo>
                    <a:pt x="3972" y="1193"/>
                  </a:lnTo>
                  <a:lnTo>
                    <a:pt x="4317" y="995"/>
                  </a:lnTo>
                  <a:lnTo>
                    <a:pt x="4671" y="813"/>
                  </a:lnTo>
                  <a:lnTo>
                    <a:pt x="5036" y="647"/>
                  </a:lnTo>
                  <a:lnTo>
                    <a:pt x="5410" y="500"/>
                  </a:lnTo>
                  <a:lnTo>
                    <a:pt x="5792" y="371"/>
                  </a:lnTo>
                  <a:lnTo>
                    <a:pt x="6182" y="260"/>
                  </a:lnTo>
                  <a:lnTo>
                    <a:pt x="6580" y="168"/>
                  </a:lnTo>
                  <a:lnTo>
                    <a:pt x="6985" y="95"/>
                  </a:lnTo>
                  <a:lnTo>
                    <a:pt x="7396" y="42"/>
                  </a:lnTo>
                  <a:lnTo>
                    <a:pt x="7813" y="10"/>
                  </a:lnTo>
                  <a:lnTo>
                    <a:pt x="8236" y="0"/>
                  </a:lnTo>
                  <a:close/>
                  <a:moveTo>
                    <a:pt x="8236" y="290"/>
                  </a:moveTo>
                  <a:lnTo>
                    <a:pt x="8642" y="300"/>
                  </a:lnTo>
                  <a:lnTo>
                    <a:pt x="9042" y="331"/>
                  </a:lnTo>
                  <a:lnTo>
                    <a:pt x="9437" y="382"/>
                  </a:lnTo>
                  <a:lnTo>
                    <a:pt x="9826" y="452"/>
                  </a:lnTo>
                  <a:lnTo>
                    <a:pt x="10207" y="542"/>
                  </a:lnTo>
                  <a:lnTo>
                    <a:pt x="10582" y="649"/>
                  </a:lnTo>
                  <a:lnTo>
                    <a:pt x="10950" y="775"/>
                  </a:lnTo>
                  <a:lnTo>
                    <a:pt x="11309" y="918"/>
                  </a:lnTo>
                  <a:lnTo>
                    <a:pt x="11659" y="1078"/>
                  </a:lnTo>
                  <a:lnTo>
                    <a:pt x="12000" y="1254"/>
                  </a:lnTo>
                  <a:lnTo>
                    <a:pt x="12331" y="1446"/>
                  </a:lnTo>
                  <a:lnTo>
                    <a:pt x="12652" y="1654"/>
                  </a:lnTo>
                  <a:lnTo>
                    <a:pt x="12962" y="1876"/>
                  </a:lnTo>
                  <a:lnTo>
                    <a:pt x="13261" y="2112"/>
                  </a:lnTo>
                  <a:lnTo>
                    <a:pt x="13548" y="2363"/>
                  </a:lnTo>
                  <a:lnTo>
                    <a:pt x="13823" y="2626"/>
                  </a:lnTo>
                  <a:lnTo>
                    <a:pt x="14086" y="2902"/>
                  </a:lnTo>
                  <a:lnTo>
                    <a:pt x="14335" y="3190"/>
                  </a:lnTo>
                  <a:lnTo>
                    <a:pt x="14569" y="3490"/>
                  </a:lnTo>
                  <a:lnTo>
                    <a:pt x="14791" y="3801"/>
                  </a:lnTo>
                  <a:lnTo>
                    <a:pt x="14997" y="4124"/>
                  </a:lnTo>
                  <a:lnTo>
                    <a:pt x="15188" y="4456"/>
                  </a:lnTo>
                  <a:lnTo>
                    <a:pt x="15363" y="4797"/>
                  </a:lnTo>
                  <a:lnTo>
                    <a:pt x="15522" y="5149"/>
                  </a:lnTo>
                  <a:lnTo>
                    <a:pt x="15664" y="5508"/>
                  </a:lnTo>
                  <a:lnTo>
                    <a:pt x="15788" y="5875"/>
                  </a:lnTo>
                  <a:lnTo>
                    <a:pt x="15895" y="6250"/>
                  </a:lnTo>
                  <a:lnTo>
                    <a:pt x="15984" y="6633"/>
                  </a:lnTo>
                  <a:lnTo>
                    <a:pt x="16054" y="7021"/>
                  </a:lnTo>
                  <a:lnTo>
                    <a:pt x="16104" y="7416"/>
                  </a:lnTo>
                  <a:lnTo>
                    <a:pt x="16135" y="7817"/>
                  </a:lnTo>
                  <a:lnTo>
                    <a:pt x="16146" y="8222"/>
                  </a:lnTo>
                  <a:lnTo>
                    <a:pt x="16135" y="8626"/>
                  </a:lnTo>
                  <a:lnTo>
                    <a:pt x="16104" y="9026"/>
                  </a:lnTo>
                  <a:lnTo>
                    <a:pt x="16054" y="9421"/>
                  </a:lnTo>
                  <a:lnTo>
                    <a:pt x="15984" y="9808"/>
                  </a:lnTo>
                  <a:lnTo>
                    <a:pt x="15895" y="10190"/>
                  </a:lnTo>
                  <a:lnTo>
                    <a:pt x="15788" y="10564"/>
                  </a:lnTo>
                  <a:lnTo>
                    <a:pt x="15664" y="10930"/>
                  </a:lnTo>
                  <a:lnTo>
                    <a:pt x="15522" y="11289"/>
                  </a:lnTo>
                  <a:lnTo>
                    <a:pt x="15363" y="11639"/>
                  </a:lnTo>
                  <a:lnTo>
                    <a:pt x="15188" y="11979"/>
                  </a:lnTo>
                  <a:lnTo>
                    <a:pt x="14997" y="12310"/>
                  </a:lnTo>
                  <a:lnTo>
                    <a:pt x="14791" y="12629"/>
                  </a:lnTo>
                  <a:lnTo>
                    <a:pt x="14569" y="12940"/>
                  </a:lnTo>
                  <a:lnTo>
                    <a:pt x="14335" y="13238"/>
                  </a:lnTo>
                  <a:lnTo>
                    <a:pt x="14086" y="13524"/>
                  </a:lnTo>
                  <a:lnTo>
                    <a:pt x="13823" y="13799"/>
                  </a:lnTo>
                  <a:lnTo>
                    <a:pt x="13548" y="14061"/>
                  </a:lnTo>
                  <a:lnTo>
                    <a:pt x="13261" y="14310"/>
                  </a:lnTo>
                  <a:lnTo>
                    <a:pt x="12962" y="14544"/>
                  </a:lnTo>
                  <a:lnTo>
                    <a:pt x="12652" y="14765"/>
                  </a:lnTo>
                  <a:lnTo>
                    <a:pt x="12331" y="14970"/>
                  </a:lnTo>
                  <a:lnTo>
                    <a:pt x="12000" y="15161"/>
                  </a:lnTo>
                  <a:lnTo>
                    <a:pt x="11659" y="15336"/>
                  </a:lnTo>
                  <a:lnTo>
                    <a:pt x="11309" y="15494"/>
                  </a:lnTo>
                  <a:lnTo>
                    <a:pt x="10950" y="15636"/>
                  </a:lnTo>
                  <a:lnTo>
                    <a:pt x="10582" y="15761"/>
                  </a:lnTo>
                  <a:lnTo>
                    <a:pt x="10207" y="15867"/>
                  </a:lnTo>
                  <a:lnTo>
                    <a:pt x="9826" y="15956"/>
                  </a:lnTo>
                  <a:lnTo>
                    <a:pt x="9437" y="16026"/>
                  </a:lnTo>
                  <a:lnTo>
                    <a:pt x="9042" y="16076"/>
                  </a:lnTo>
                  <a:lnTo>
                    <a:pt x="8642" y="16107"/>
                  </a:lnTo>
                  <a:lnTo>
                    <a:pt x="8236" y="16117"/>
                  </a:lnTo>
                  <a:lnTo>
                    <a:pt x="7830" y="16107"/>
                  </a:lnTo>
                  <a:lnTo>
                    <a:pt x="7429" y="16076"/>
                  </a:lnTo>
                  <a:lnTo>
                    <a:pt x="7034" y="16026"/>
                  </a:lnTo>
                  <a:lnTo>
                    <a:pt x="6644" y="15956"/>
                  </a:lnTo>
                  <a:lnTo>
                    <a:pt x="6261" y="15867"/>
                  </a:lnTo>
                  <a:lnTo>
                    <a:pt x="5886" y="15761"/>
                  </a:lnTo>
                  <a:lnTo>
                    <a:pt x="5518" y="15636"/>
                  </a:lnTo>
                  <a:lnTo>
                    <a:pt x="5158" y="15494"/>
                  </a:lnTo>
                  <a:lnTo>
                    <a:pt x="4807" y="15336"/>
                  </a:lnTo>
                  <a:lnTo>
                    <a:pt x="4464" y="15161"/>
                  </a:lnTo>
                  <a:lnTo>
                    <a:pt x="4131" y="14970"/>
                  </a:lnTo>
                  <a:lnTo>
                    <a:pt x="3809" y="14765"/>
                  </a:lnTo>
                  <a:lnTo>
                    <a:pt x="3497" y="14544"/>
                  </a:lnTo>
                  <a:lnTo>
                    <a:pt x="3197" y="14310"/>
                  </a:lnTo>
                  <a:lnTo>
                    <a:pt x="2907" y="14061"/>
                  </a:lnTo>
                  <a:lnTo>
                    <a:pt x="2630" y="13799"/>
                  </a:lnTo>
                  <a:lnTo>
                    <a:pt x="2367" y="13524"/>
                  </a:lnTo>
                  <a:lnTo>
                    <a:pt x="2116" y="13238"/>
                  </a:lnTo>
                  <a:lnTo>
                    <a:pt x="1879" y="12940"/>
                  </a:lnTo>
                  <a:lnTo>
                    <a:pt x="1656" y="12629"/>
                  </a:lnTo>
                  <a:lnTo>
                    <a:pt x="1449" y="12310"/>
                  </a:lnTo>
                  <a:lnTo>
                    <a:pt x="1256" y="11979"/>
                  </a:lnTo>
                  <a:lnTo>
                    <a:pt x="1080" y="11639"/>
                  </a:lnTo>
                  <a:lnTo>
                    <a:pt x="919" y="11289"/>
                  </a:lnTo>
                  <a:lnTo>
                    <a:pt x="776" y="10930"/>
                  </a:lnTo>
                  <a:lnTo>
                    <a:pt x="651" y="10564"/>
                  </a:lnTo>
                  <a:lnTo>
                    <a:pt x="543" y="10190"/>
                  </a:lnTo>
                  <a:lnTo>
                    <a:pt x="453" y="9808"/>
                  </a:lnTo>
                  <a:lnTo>
                    <a:pt x="383" y="9421"/>
                  </a:lnTo>
                  <a:lnTo>
                    <a:pt x="331" y="9026"/>
                  </a:lnTo>
                  <a:lnTo>
                    <a:pt x="301" y="8626"/>
                  </a:lnTo>
                  <a:lnTo>
                    <a:pt x="290" y="8222"/>
                  </a:lnTo>
                  <a:lnTo>
                    <a:pt x="301" y="7817"/>
                  </a:lnTo>
                  <a:lnTo>
                    <a:pt x="331" y="7416"/>
                  </a:lnTo>
                  <a:lnTo>
                    <a:pt x="383" y="7021"/>
                  </a:lnTo>
                  <a:lnTo>
                    <a:pt x="453" y="6633"/>
                  </a:lnTo>
                  <a:lnTo>
                    <a:pt x="543" y="6250"/>
                  </a:lnTo>
                  <a:lnTo>
                    <a:pt x="651" y="5875"/>
                  </a:lnTo>
                  <a:lnTo>
                    <a:pt x="776" y="5508"/>
                  </a:lnTo>
                  <a:lnTo>
                    <a:pt x="919" y="5149"/>
                  </a:lnTo>
                  <a:lnTo>
                    <a:pt x="1080" y="4797"/>
                  </a:lnTo>
                  <a:lnTo>
                    <a:pt x="1256" y="4456"/>
                  </a:lnTo>
                  <a:lnTo>
                    <a:pt x="1449" y="4124"/>
                  </a:lnTo>
                  <a:lnTo>
                    <a:pt x="1656" y="3801"/>
                  </a:lnTo>
                  <a:lnTo>
                    <a:pt x="1879" y="3490"/>
                  </a:lnTo>
                  <a:lnTo>
                    <a:pt x="2116" y="3190"/>
                  </a:lnTo>
                  <a:lnTo>
                    <a:pt x="2367" y="2902"/>
                  </a:lnTo>
                  <a:lnTo>
                    <a:pt x="2630" y="2626"/>
                  </a:lnTo>
                  <a:lnTo>
                    <a:pt x="2907" y="2363"/>
                  </a:lnTo>
                  <a:lnTo>
                    <a:pt x="3197" y="2112"/>
                  </a:lnTo>
                  <a:lnTo>
                    <a:pt x="3497" y="1876"/>
                  </a:lnTo>
                  <a:lnTo>
                    <a:pt x="3809" y="1654"/>
                  </a:lnTo>
                  <a:lnTo>
                    <a:pt x="4131" y="1446"/>
                  </a:lnTo>
                  <a:lnTo>
                    <a:pt x="4464" y="1254"/>
                  </a:lnTo>
                  <a:lnTo>
                    <a:pt x="4807" y="1078"/>
                  </a:lnTo>
                  <a:lnTo>
                    <a:pt x="5158" y="918"/>
                  </a:lnTo>
                  <a:lnTo>
                    <a:pt x="5518" y="775"/>
                  </a:lnTo>
                  <a:lnTo>
                    <a:pt x="5886" y="649"/>
                  </a:lnTo>
                  <a:lnTo>
                    <a:pt x="6261" y="542"/>
                  </a:lnTo>
                  <a:lnTo>
                    <a:pt x="6644" y="452"/>
                  </a:lnTo>
                  <a:lnTo>
                    <a:pt x="7034" y="382"/>
                  </a:lnTo>
                  <a:lnTo>
                    <a:pt x="7429" y="331"/>
                  </a:lnTo>
                  <a:lnTo>
                    <a:pt x="7830" y="300"/>
                  </a:lnTo>
                  <a:lnTo>
                    <a:pt x="8236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690563" y="419100"/>
              <a:ext cx="600075" cy="598487"/>
            </a:xfrm>
            <a:custGeom>
              <a:avLst/>
              <a:gdLst>
                <a:gd name="T0" fmla="*/ 6580 w 10958"/>
                <a:gd name="T1" fmla="*/ 112 h 10938"/>
                <a:gd name="T2" fmla="*/ 7848 w 10958"/>
                <a:gd name="T3" fmla="*/ 542 h 10938"/>
                <a:gd name="T4" fmla="*/ 8958 w 10958"/>
                <a:gd name="T5" fmla="*/ 1254 h 10938"/>
                <a:gd name="T6" fmla="*/ 9865 w 10958"/>
                <a:gd name="T7" fmla="*/ 2204 h 10938"/>
                <a:gd name="T8" fmla="*/ 10526 w 10958"/>
                <a:gd name="T9" fmla="*/ 3346 h 10938"/>
                <a:gd name="T10" fmla="*/ 10894 w 10958"/>
                <a:gd name="T11" fmla="*/ 4640 h 10938"/>
                <a:gd name="T12" fmla="*/ 10929 w 10958"/>
                <a:gd name="T13" fmla="*/ 6027 h 10938"/>
                <a:gd name="T14" fmla="*/ 10623 w 10958"/>
                <a:gd name="T15" fmla="*/ 7344 h 10938"/>
                <a:gd name="T16" fmla="*/ 10018 w 10958"/>
                <a:gd name="T17" fmla="*/ 8521 h 10938"/>
                <a:gd name="T18" fmla="*/ 9157 w 10958"/>
                <a:gd name="T19" fmla="*/ 9512 h 10938"/>
                <a:gd name="T20" fmla="*/ 8084 w 10958"/>
                <a:gd name="T21" fmla="*/ 10275 h 10938"/>
                <a:gd name="T22" fmla="*/ 6843 w 10958"/>
                <a:gd name="T23" fmla="*/ 10765 h 10938"/>
                <a:gd name="T24" fmla="*/ 5479 w 10958"/>
                <a:gd name="T25" fmla="*/ 10938 h 10938"/>
                <a:gd name="T26" fmla="*/ 4115 w 10958"/>
                <a:gd name="T27" fmla="*/ 10765 h 10938"/>
                <a:gd name="T28" fmla="*/ 2874 w 10958"/>
                <a:gd name="T29" fmla="*/ 10275 h 10938"/>
                <a:gd name="T30" fmla="*/ 1801 w 10958"/>
                <a:gd name="T31" fmla="*/ 9512 h 10938"/>
                <a:gd name="T32" fmla="*/ 940 w 10958"/>
                <a:gd name="T33" fmla="*/ 8521 h 10938"/>
                <a:gd name="T34" fmla="*/ 335 w 10958"/>
                <a:gd name="T35" fmla="*/ 7344 h 10938"/>
                <a:gd name="T36" fmla="*/ 29 w 10958"/>
                <a:gd name="T37" fmla="*/ 6027 h 10938"/>
                <a:gd name="T38" fmla="*/ 64 w 10958"/>
                <a:gd name="T39" fmla="*/ 4640 h 10938"/>
                <a:gd name="T40" fmla="*/ 433 w 10958"/>
                <a:gd name="T41" fmla="*/ 3346 h 10938"/>
                <a:gd name="T42" fmla="*/ 1093 w 10958"/>
                <a:gd name="T43" fmla="*/ 2204 h 10938"/>
                <a:gd name="T44" fmla="*/ 2000 w 10958"/>
                <a:gd name="T45" fmla="*/ 1254 h 10938"/>
                <a:gd name="T46" fmla="*/ 3110 w 10958"/>
                <a:gd name="T47" fmla="*/ 542 h 10938"/>
                <a:gd name="T48" fmla="*/ 4379 w 10958"/>
                <a:gd name="T49" fmla="*/ 112 h 10938"/>
                <a:gd name="T50" fmla="*/ 5479 w 10958"/>
                <a:gd name="T51" fmla="*/ 327 h 10938"/>
                <a:gd name="T52" fmla="*/ 6759 w 10958"/>
                <a:gd name="T53" fmla="*/ 489 h 10938"/>
                <a:gd name="T54" fmla="*/ 7920 w 10958"/>
                <a:gd name="T55" fmla="*/ 951 h 10938"/>
                <a:gd name="T56" fmla="*/ 8921 w 10958"/>
                <a:gd name="T57" fmla="*/ 1668 h 10938"/>
                <a:gd name="T58" fmla="*/ 9723 w 10958"/>
                <a:gd name="T59" fmla="*/ 2600 h 10938"/>
                <a:gd name="T60" fmla="*/ 10285 w 10958"/>
                <a:gd name="T61" fmla="*/ 3707 h 10938"/>
                <a:gd name="T62" fmla="*/ 10569 w 10958"/>
                <a:gd name="T63" fmla="*/ 4946 h 10938"/>
                <a:gd name="T64" fmla="*/ 10536 w 10958"/>
                <a:gd name="T65" fmla="*/ 6248 h 10938"/>
                <a:gd name="T66" fmla="*/ 10193 w 10958"/>
                <a:gd name="T67" fmla="*/ 7459 h 10938"/>
                <a:gd name="T68" fmla="*/ 9579 w 10958"/>
                <a:gd name="T69" fmla="*/ 8527 h 10938"/>
                <a:gd name="T70" fmla="*/ 8735 w 10958"/>
                <a:gd name="T71" fmla="*/ 9412 h 10938"/>
                <a:gd name="T72" fmla="*/ 7699 w 10958"/>
                <a:gd name="T73" fmla="*/ 10074 h 10938"/>
                <a:gd name="T74" fmla="*/ 6512 w 10958"/>
                <a:gd name="T75" fmla="*/ 10472 h 10938"/>
                <a:gd name="T76" fmla="*/ 5215 w 10958"/>
                <a:gd name="T77" fmla="*/ 10570 h 10938"/>
                <a:gd name="T78" fmla="*/ 3952 w 10958"/>
                <a:gd name="T79" fmla="*/ 10347 h 10938"/>
                <a:gd name="T80" fmla="*/ 2815 w 10958"/>
                <a:gd name="T81" fmla="*/ 9838 h 10938"/>
                <a:gd name="T82" fmla="*/ 1842 w 10958"/>
                <a:gd name="T83" fmla="*/ 9082 h 10938"/>
                <a:gd name="T84" fmla="*/ 1077 w 10958"/>
                <a:gd name="T85" fmla="*/ 8120 h 10938"/>
                <a:gd name="T86" fmla="*/ 560 w 10958"/>
                <a:gd name="T87" fmla="*/ 6989 h 10938"/>
                <a:gd name="T88" fmla="*/ 334 w 10958"/>
                <a:gd name="T89" fmla="*/ 5733 h 10938"/>
                <a:gd name="T90" fmla="*/ 432 w 10958"/>
                <a:gd name="T91" fmla="*/ 4438 h 10938"/>
                <a:gd name="T92" fmla="*/ 838 w 10958"/>
                <a:gd name="T93" fmla="*/ 3247 h 10938"/>
                <a:gd name="T94" fmla="*/ 1508 w 10958"/>
                <a:gd name="T95" fmla="*/ 2205 h 10938"/>
                <a:gd name="T96" fmla="*/ 2403 w 10958"/>
                <a:gd name="T97" fmla="*/ 1353 h 10938"/>
                <a:gd name="T98" fmla="*/ 3480 w 10958"/>
                <a:gd name="T99" fmla="*/ 733 h 10938"/>
                <a:gd name="T100" fmla="*/ 4698 w 10958"/>
                <a:gd name="T101" fmla="*/ 387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58" h="10938">
                  <a:moveTo>
                    <a:pt x="5479" y="0"/>
                  </a:moveTo>
                  <a:lnTo>
                    <a:pt x="5760" y="7"/>
                  </a:lnTo>
                  <a:lnTo>
                    <a:pt x="6037" y="29"/>
                  </a:lnTo>
                  <a:lnTo>
                    <a:pt x="6310" y="64"/>
                  </a:lnTo>
                  <a:lnTo>
                    <a:pt x="6580" y="112"/>
                  </a:lnTo>
                  <a:lnTo>
                    <a:pt x="6843" y="174"/>
                  </a:lnTo>
                  <a:lnTo>
                    <a:pt x="7103" y="248"/>
                  </a:lnTo>
                  <a:lnTo>
                    <a:pt x="7357" y="334"/>
                  </a:lnTo>
                  <a:lnTo>
                    <a:pt x="7606" y="432"/>
                  </a:lnTo>
                  <a:lnTo>
                    <a:pt x="7848" y="542"/>
                  </a:lnTo>
                  <a:lnTo>
                    <a:pt x="8084" y="663"/>
                  </a:lnTo>
                  <a:lnTo>
                    <a:pt x="8313" y="796"/>
                  </a:lnTo>
                  <a:lnTo>
                    <a:pt x="8536" y="938"/>
                  </a:lnTo>
                  <a:lnTo>
                    <a:pt x="8751" y="1092"/>
                  </a:lnTo>
                  <a:lnTo>
                    <a:pt x="8958" y="1254"/>
                  </a:lnTo>
                  <a:lnTo>
                    <a:pt x="9157" y="1427"/>
                  </a:lnTo>
                  <a:lnTo>
                    <a:pt x="9348" y="1607"/>
                  </a:lnTo>
                  <a:lnTo>
                    <a:pt x="9529" y="1798"/>
                  </a:lnTo>
                  <a:lnTo>
                    <a:pt x="9702" y="1997"/>
                  </a:lnTo>
                  <a:lnTo>
                    <a:pt x="9865" y="2204"/>
                  </a:lnTo>
                  <a:lnTo>
                    <a:pt x="10018" y="2418"/>
                  </a:lnTo>
                  <a:lnTo>
                    <a:pt x="10161" y="2640"/>
                  </a:lnTo>
                  <a:lnTo>
                    <a:pt x="10294" y="2869"/>
                  </a:lnTo>
                  <a:lnTo>
                    <a:pt x="10415" y="3105"/>
                  </a:lnTo>
                  <a:lnTo>
                    <a:pt x="10526" y="3346"/>
                  </a:lnTo>
                  <a:lnTo>
                    <a:pt x="10623" y="3595"/>
                  </a:lnTo>
                  <a:lnTo>
                    <a:pt x="10710" y="3849"/>
                  </a:lnTo>
                  <a:lnTo>
                    <a:pt x="10784" y="4108"/>
                  </a:lnTo>
                  <a:lnTo>
                    <a:pt x="10846" y="4371"/>
                  </a:lnTo>
                  <a:lnTo>
                    <a:pt x="10894" y="4640"/>
                  </a:lnTo>
                  <a:lnTo>
                    <a:pt x="10929" y="4912"/>
                  </a:lnTo>
                  <a:lnTo>
                    <a:pt x="10951" y="5189"/>
                  </a:lnTo>
                  <a:lnTo>
                    <a:pt x="10958" y="5470"/>
                  </a:lnTo>
                  <a:lnTo>
                    <a:pt x="10951" y="5750"/>
                  </a:lnTo>
                  <a:lnTo>
                    <a:pt x="10929" y="6027"/>
                  </a:lnTo>
                  <a:lnTo>
                    <a:pt x="10894" y="6299"/>
                  </a:lnTo>
                  <a:lnTo>
                    <a:pt x="10846" y="6567"/>
                  </a:lnTo>
                  <a:lnTo>
                    <a:pt x="10784" y="6831"/>
                  </a:lnTo>
                  <a:lnTo>
                    <a:pt x="10710" y="7090"/>
                  </a:lnTo>
                  <a:lnTo>
                    <a:pt x="10623" y="7344"/>
                  </a:lnTo>
                  <a:lnTo>
                    <a:pt x="10526" y="7592"/>
                  </a:lnTo>
                  <a:lnTo>
                    <a:pt x="10415" y="7834"/>
                  </a:lnTo>
                  <a:lnTo>
                    <a:pt x="10294" y="8070"/>
                  </a:lnTo>
                  <a:lnTo>
                    <a:pt x="10161" y="8299"/>
                  </a:lnTo>
                  <a:lnTo>
                    <a:pt x="10018" y="8521"/>
                  </a:lnTo>
                  <a:lnTo>
                    <a:pt x="9865" y="8735"/>
                  </a:lnTo>
                  <a:lnTo>
                    <a:pt x="9702" y="8942"/>
                  </a:lnTo>
                  <a:lnTo>
                    <a:pt x="9529" y="9141"/>
                  </a:lnTo>
                  <a:lnTo>
                    <a:pt x="9348" y="9332"/>
                  </a:lnTo>
                  <a:lnTo>
                    <a:pt x="9157" y="9512"/>
                  </a:lnTo>
                  <a:lnTo>
                    <a:pt x="8958" y="9685"/>
                  </a:lnTo>
                  <a:lnTo>
                    <a:pt x="8751" y="9847"/>
                  </a:lnTo>
                  <a:lnTo>
                    <a:pt x="8536" y="10001"/>
                  </a:lnTo>
                  <a:lnTo>
                    <a:pt x="8313" y="10143"/>
                  </a:lnTo>
                  <a:lnTo>
                    <a:pt x="8084" y="10275"/>
                  </a:lnTo>
                  <a:lnTo>
                    <a:pt x="7848" y="10396"/>
                  </a:lnTo>
                  <a:lnTo>
                    <a:pt x="7606" y="10506"/>
                  </a:lnTo>
                  <a:lnTo>
                    <a:pt x="7357" y="10605"/>
                  </a:lnTo>
                  <a:lnTo>
                    <a:pt x="7103" y="10691"/>
                  </a:lnTo>
                  <a:lnTo>
                    <a:pt x="6843" y="10765"/>
                  </a:lnTo>
                  <a:lnTo>
                    <a:pt x="6580" y="10827"/>
                  </a:lnTo>
                  <a:lnTo>
                    <a:pt x="6310" y="10875"/>
                  </a:lnTo>
                  <a:lnTo>
                    <a:pt x="6037" y="10910"/>
                  </a:lnTo>
                  <a:lnTo>
                    <a:pt x="5760" y="10932"/>
                  </a:lnTo>
                  <a:lnTo>
                    <a:pt x="5479" y="10938"/>
                  </a:lnTo>
                  <a:lnTo>
                    <a:pt x="5198" y="10932"/>
                  </a:lnTo>
                  <a:lnTo>
                    <a:pt x="4921" y="10910"/>
                  </a:lnTo>
                  <a:lnTo>
                    <a:pt x="4648" y="10875"/>
                  </a:lnTo>
                  <a:lnTo>
                    <a:pt x="4379" y="10827"/>
                  </a:lnTo>
                  <a:lnTo>
                    <a:pt x="4115" y="10765"/>
                  </a:lnTo>
                  <a:lnTo>
                    <a:pt x="3855" y="10691"/>
                  </a:lnTo>
                  <a:lnTo>
                    <a:pt x="3601" y="10605"/>
                  </a:lnTo>
                  <a:lnTo>
                    <a:pt x="3353" y="10506"/>
                  </a:lnTo>
                  <a:lnTo>
                    <a:pt x="3110" y="10396"/>
                  </a:lnTo>
                  <a:lnTo>
                    <a:pt x="2874" y="10275"/>
                  </a:lnTo>
                  <a:lnTo>
                    <a:pt x="2645" y="10143"/>
                  </a:lnTo>
                  <a:lnTo>
                    <a:pt x="2422" y="10001"/>
                  </a:lnTo>
                  <a:lnTo>
                    <a:pt x="2207" y="9847"/>
                  </a:lnTo>
                  <a:lnTo>
                    <a:pt x="2000" y="9685"/>
                  </a:lnTo>
                  <a:lnTo>
                    <a:pt x="1801" y="9512"/>
                  </a:lnTo>
                  <a:lnTo>
                    <a:pt x="1610" y="9332"/>
                  </a:lnTo>
                  <a:lnTo>
                    <a:pt x="1429" y="9141"/>
                  </a:lnTo>
                  <a:lnTo>
                    <a:pt x="1256" y="8942"/>
                  </a:lnTo>
                  <a:lnTo>
                    <a:pt x="1093" y="8735"/>
                  </a:lnTo>
                  <a:lnTo>
                    <a:pt x="940" y="8521"/>
                  </a:lnTo>
                  <a:lnTo>
                    <a:pt x="797" y="8299"/>
                  </a:lnTo>
                  <a:lnTo>
                    <a:pt x="665" y="8070"/>
                  </a:lnTo>
                  <a:lnTo>
                    <a:pt x="544" y="7834"/>
                  </a:lnTo>
                  <a:lnTo>
                    <a:pt x="433" y="7592"/>
                  </a:lnTo>
                  <a:lnTo>
                    <a:pt x="335" y="7344"/>
                  </a:lnTo>
                  <a:lnTo>
                    <a:pt x="248" y="7090"/>
                  </a:lnTo>
                  <a:lnTo>
                    <a:pt x="174" y="6831"/>
                  </a:lnTo>
                  <a:lnTo>
                    <a:pt x="112" y="6567"/>
                  </a:lnTo>
                  <a:lnTo>
                    <a:pt x="64" y="6299"/>
                  </a:lnTo>
                  <a:lnTo>
                    <a:pt x="29" y="6027"/>
                  </a:lnTo>
                  <a:lnTo>
                    <a:pt x="7" y="5750"/>
                  </a:lnTo>
                  <a:lnTo>
                    <a:pt x="0" y="5470"/>
                  </a:lnTo>
                  <a:lnTo>
                    <a:pt x="7" y="5189"/>
                  </a:lnTo>
                  <a:lnTo>
                    <a:pt x="29" y="4912"/>
                  </a:lnTo>
                  <a:lnTo>
                    <a:pt x="64" y="4640"/>
                  </a:lnTo>
                  <a:lnTo>
                    <a:pt x="112" y="4371"/>
                  </a:lnTo>
                  <a:lnTo>
                    <a:pt x="174" y="4108"/>
                  </a:lnTo>
                  <a:lnTo>
                    <a:pt x="248" y="3849"/>
                  </a:lnTo>
                  <a:lnTo>
                    <a:pt x="335" y="3595"/>
                  </a:lnTo>
                  <a:lnTo>
                    <a:pt x="433" y="3346"/>
                  </a:lnTo>
                  <a:lnTo>
                    <a:pt x="544" y="3105"/>
                  </a:lnTo>
                  <a:lnTo>
                    <a:pt x="665" y="2869"/>
                  </a:lnTo>
                  <a:lnTo>
                    <a:pt x="797" y="2640"/>
                  </a:lnTo>
                  <a:lnTo>
                    <a:pt x="940" y="2418"/>
                  </a:lnTo>
                  <a:lnTo>
                    <a:pt x="1093" y="2204"/>
                  </a:lnTo>
                  <a:lnTo>
                    <a:pt x="1256" y="1997"/>
                  </a:lnTo>
                  <a:lnTo>
                    <a:pt x="1429" y="1798"/>
                  </a:lnTo>
                  <a:lnTo>
                    <a:pt x="1610" y="1607"/>
                  </a:lnTo>
                  <a:lnTo>
                    <a:pt x="1801" y="1427"/>
                  </a:lnTo>
                  <a:lnTo>
                    <a:pt x="2000" y="1254"/>
                  </a:lnTo>
                  <a:lnTo>
                    <a:pt x="2207" y="1092"/>
                  </a:lnTo>
                  <a:lnTo>
                    <a:pt x="2422" y="938"/>
                  </a:lnTo>
                  <a:lnTo>
                    <a:pt x="2645" y="796"/>
                  </a:lnTo>
                  <a:lnTo>
                    <a:pt x="2874" y="663"/>
                  </a:lnTo>
                  <a:lnTo>
                    <a:pt x="3110" y="542"/>
                  </a:lnTo>
                  <a:lnTo>
                    <a:pt x="3353" y="432"/>
                  </a:lnTo>
                  <a:lnTo>
                    <a:pt x="3601" y="334"/>
                  </a:lnTo>
                  <a:lnTo>
                    <a:pt x="3855" y="248"/>
                  </a:lnTo>
                  <a:lnTo>
                    <a:pt x="4115" y="174"/>
                  </a:lnTo>
                  <a:lnTo>
                    <a:pt x="4379" y="112"/>
                  </a:lnTo>
                  <a:lnTo>
                    <a:pt x="4648" y="64"/>
                  </a:lnTo>
                  <a:lnTo>
                    <a:pt x="4921" y="29"/>
                  </a:lnTo>
                  <a:lnTo>
                    <a:pt x="5198" y="7"/>
                  </a:lnTo>
                  <a:lnTo>
                    <a:pt x="5479" y="0"/>
                  </a:lnTo>
                  <a:close/>
                  <a:moveTo>
                    <a:pt x="5479" y="327"/>
                  </a:moveTo>
                  <a:lnTo>
                    <a:pt x="5743" y="333"/>
                  </a:lnTo>
                  <a:lnTo>
                    <a:pt x="6003" y="354"/>
                  </a:lnTo>
                  <a:lnTo>
                    <a:pt x="6259" y="387"/>
                  </a:lnTo>
                  <a:lnTo>
                    <a:pt x="6512" y="432"/>
                  </a:lnTo>
                  <a:lnTo>
                    <a:pt x="6759" y="489"/>
                  </a:lnTo>
                  <a:lnTo>
                    <a:pt x="7002" y="559"/>
                  </a:lnTo>
                  <a:lnTo>
                    <a:pt x="7239" y="640"/>
                  </a:lnTo>
                  <a:lnTo>
                    <a:pt x="7472" y="733"/>
                  </a:lnTo>
                  <a:lnTo>
                    <a:pt x="7699" y="837"/>
                  </a:lnTo>
                  <a:lnTo>
                    <a:pt x="7920" y="951"/>
                  </a:lnTo>
                  <a:lnTo>
                    <a:pt x="8134" y="1075"/>
                  </a:lnTo>
                  <a:lnTo>
                    <a:pt x="8341" y="1209"/>
                  </a:lnTo>
                  <a:lnTo>
                    <a:pt x="8542" y="1353"/>
                  </a:lnTo>
                  <a:lnTo>
                    <a:pt x="8735" y="1506"/>
                  </a:lnTo>
                  <a:lnTo>
                    <a:pt x="8921" y="1668"/>
                  </a:lnTo>
                  <a:lnTo>
                    <a:pt x="9098" y="1839"/>
                  </a:lnTo>
                  <a:lnTo>
                    <a:pt x="9268" y="2017"/>
                  </a:lnTo>
                  <a:lnTo>
                    <a:pt x="9428" y="2205"/>
                  </a:lnTo>
                  <a:lnTo>
                    <a:pt x="9579" y="2399"/>
                  </a:lnTo>
                  <a:lnTo>
                    <a:pt x="9723" y="2600"/>
                  </a:lnTo>
                  <a:lnTo>
                    <a:pt x="9855" y="2810"/>
                  </a:lnTo>
                  <a:lnTo>
                    <a:pt x="9978" y="3025"/>
                  </a:lnTo>
                  <a:lnTo>
                    <a:pt x="10091" y="3247"/>
                  </a:lnTo>
                  <a:lnTo>
                    <a:pt x="10193" y="3474"/>
                  </a:lnTo>
                  <a:lnTo>
                    <a:pt x="10285" y="3707"/>
                  </a:lnTo>
                  <a:lnTo>
                    <a:pt x="10365" y="3945"/>
                  </a:lnTo>
                  <a:lnTo>
                    <a:pt x="10434" y="4189"/>
                  </a:lnTo>
                  <a:lnTo>
                    <a:pt x="10492" y="4438"/>
                  </a:lnTo>
                  <a:lnTo>
                    <a:pt x="10536" y="4689"/>
                  </a:lnTo>
                  <a:lnTo>
                    <a:pt x="10569" y="4946"/>
                  </a:lnTo>
                  <a:lnTo>
                    <a:pt x="10588" y="5206"/>
                  </a:lnTo>
                  <a:lnTo>
                    <a:pt x="10595" y="5470"/>
                  </a:lnTo>
                  <a:lnTo>
                    <a:pt x="10588" y="5733"/>
                  </a:lnTo>
                  <a:lnTo>
                    <a:pt x="10569" y="5993"/>
                  </a:lnTo>
                  <a:lnTo>
                    <a:pt x="10536" y="6248"/>
                  </a:lnTo>
                  <a:lnTo>
                    <a:pt x="10492" y="6500"/>
                  </a:lnTo>
                  <a:lnTo>
                    <a:pt x="10434" y="6747"/>
                  </a:lnTo>
                  <a:lnTo>
                    <a:pt x="10365" y="6989"/>
                  </a:lnTo>
                  <a:lnTo>
                    <a:pt x="10285" y="7227"/>
                  </a:lnTo>
                  <a:lnTo>
                    <a:pt x="10193" y="7459"/>
                  </a:lnTo>
                  <a:lnTo>
                    <a:pt x="10091" y="7685"/>
                  </a:lnTo>
                  <a:lnTo>
                    <a:pt x="9978" y="7906"/>
                  </a:lnTo>
                  <a:lnTo>
                    <a:pt x="9855" y="8120"/>
                  </a:lnTo>
                  <a:lnTo>
                    <a:pt x="9723" y="8326"/>
                  </a:lnTo>
                  <a:lnTo>
                    <a:pt x="9579" y="8527"/>
                  </a:lnTo>
                  <a:lnTo>
                    <a:pt x="9428" y="8720"/>
                  </a:lnTo>
                  <a:lnTo>
                    <a:pt x="9268" y="8905"/>
                  </a:lnTo>
                  <a:lnTo>
                    <a:pt x="9098" y="9082"/>
                  </a:lnTo>
                  <a:lnTo>
                    <a:pt x="8921" y="9251"/>
                  </a:lnTo>
                  <a:lnTo>
                    <a:pt x="8735" y="9412"/>
                  </a:lnTo>
                  <a:lnTo>
                    <a:pt x="8542" y="9563"/>
                  </a:lnTo>
                  <a:lnTo>
                    <a:pt x="8341" y="9706"/>
                  </a:lnTo>
                  <a:lnTo>
                    <a:pt x="8134" y="9838"/>
                  </a:lnTo>
                  <a:lnTo>
                    <a:pt x="7920" y="9960"/>
                  </a:lnTo>
                  <a:lnTo>
                    <a:pt x="7699" y="10074"/>
                  </a:lnTo>
                  <a:lnTo>
                    <a:pt x="7472" y="10175"/>
                  </a:lnTo>
                  <a:lnTo>
                    <a:pt x="7239" y="10267"/>
                  </a:lnTo>
                  <a:lnTo>
                    <a:pt x="7002" y="10347"/>
                  </a:lnTo>
                  <a:lnTo>
                    <a:pt x="6759" y="10416"/>
                  </a:lnTo>
                  <a:lnTo>
                    <a:pt x="6512" y="10472"/>
                  </a:lnTo>
                  <a:lnTo>
                    <a:pt x="6259" y="10518"/>
                  </a:lnTo>
                  <a:lnTo>
                    <a:pt x="6003" y="10549"/>
                  </a:lnTo>
                  <a:lnTo>
                    <a:pt x="5743" y="10570"/>
                  </a:lnTo>
                  <a:lnTo>
                    <a:pt x="5479" y="10576"/>
                  </a:lnTo>
                  <a:lnTo>
                    <a:pt x="5215" y="10570"/>
                  </a:lnTo>
                  <a:lnTo>
                    <a:pt x="4955" y="10549"/>
                  </a:lnTo>
                  <a:lnTo>
                    <a:pt x="4698" y="10518"/>
                  </a:lnTo>
                  <a:lnTo>
                    <a:pt x="4445" y="10472"/>
                  </a:lnTo>
                  <a:lnTo>
                    <a:pt x="4196" y="10416"/>
                  </a:lnTo>
                  <a:lnTo>
                    <a:pt x="3952" y="10347"/>
                  </a:lnTo>
                  <a:lnTo>
                    <a:pt x="3713" y="10267"/>
                  </a:lnTo>
                  <a:lnTo>
                    <a:pt x="3480" y="10175"/>
                  </a:lnTo>
                  <a:lnTo>
                    <a:pt x="3252" y="10074"/>
                  </a:lnTo>
                  <a:lnTo>
                    <a:pt x="3030" y="9960"/>
                  </a:lnTo>
                  <a:lnTo>
                    <a:pt x="2815" y="9838"/>
                  </a:lnTo>
                  <a:lnTo>
                    <a:pt x="2606" y="9706"/>
                  </a:lnTo>
                  <a:lnTo>
                    <a:pt x="2403" y="9563"/>
                  </a:lnTo>
                  <a:lnTo>
                    <a:pt x="2208" y="9412"/>
                  </a:lnTo>
                  <a:lnTo>
                    <a:pt x="2021" y="9251"/>
                  </a:lnTo>
                  <a:lnTo>
                    <a:pt x="1842" y="9082"/>
                  </a:lnTo>
                  <a:lnTo>
                    <a:pt x="1671" y="8905"/>
                  </a:lnTo>
                  <a:lnTo>
                    <a:pt x="1508" y="8720"/>
                  </a:lnTo>
                  <a:lnTo>
                    <a:pt x="1355" y="8527"/>
                  </a:lnTo>
                  <a:lnTo>
                    <a:pt x="1211" y="8326"/>
                  </a:lnTo>
                  <a:lnTo>
                    <a:pt x="1077" y="8120"/>
                  </a:lnTo>
                  <a:lnTo>
                    <a:pt x="952" y="7906"/>
                  </a:lnTo>
                  <a:lnTo>
                    <a:pt x="838" y="7685"/>
                  </a:lnTo>
                  <a:lnTo>
                    <a:pt x="734" y="7459"/>
                  </a:lnTo>
                  <a:lnTo>
                    <a:pt x="641" y="7227"/>
                  </a:lnTo>
                  <a:lnTo>
                    <a:pt x="560" y="6989"/>
                  </a:lnTo>
                  <a:lnTo>
                    <a:pt x="490" y="6747"/>
                  </a:lnTo>
                  <a:lnTo>
                    <a:pt x="432" y="6500"/>
                  </a:lnTo>
                  <a:lnTo>
                    <a:pt x="387" y="6248"/>
                  </a:lnTo>
                  <a:lnTo>
                    <a:pt x="354" y="5993"/>
                  </a:lnTo>
                  <a:lnTo>
                    <a:pt x="334" y="5733"/>
                  </a:lnTo>
                  <a:lnTo>
                    <a:pt x="327" y="5470"/>
                  </a:lnTo>
                  <a:lnTo>
                    <a:pt x="334" y="5206"/>
                  </a:lnTo>
                  <a:lnTo>
                    <a:pt x="354" y="4946"/>
                  </a:lnTo>
                  <a:lnTo>
                    <a:pt x="387" y="4689"/>
                  </a:lnTo>
                  <a:lnTo>
                    <a:pt x="432" y="4438"/>
                  </a:lnTo>
                  <a:lnTo>
                    <a:pt x="490" y="4189"/>
                  </a:lnTo>
                  <a:lnTo>
                    <a:pt x="560" y="3945"/>
                  </a:lnTo>
                  <a:lnTo>
                    <a:pt x="641" y="3707"/>
                  </a:lnTo>
                  <a:lnTo>
                    <a:pt x="734" y="3474"/>
                  </a:lnTo>
                  <a:lnTo>
                    <a:pt x="838" y="3247"/>
                  </a:lnTo>
                  <a:lnTo>
                    <a:pt x="952" y="3025"/>
                  </a:lnTo>
                  <a:lnTo>
                    <a:pt x="1077" y="2810"/>
                  </a:lnTo>
                  <a:lnTo>
                    <a:pt x="1211" y="2600"/>
                  </a:lnTo>
                  <a:lnTo>
                    <a:pt x="1355" y="2399"/>
                  </a:lnTo>
                  <a:lnTo>
                    <a:pt x="1508" y="2205"/>
                  </a:lnTo>
                  <a:lnTo>
                    <a:pt x="1671" y="2017"/>
                  </a:lnTo>
                  <a:lnTo>
                    <a:pt x="1842" y="1839"/>
                  </a:lnTo>
                  <a:lnTo>
                    <a:pt x="2021" y="1668"/>
                  </a:lnTo>
                  <a:lnTo>
                    <a:pt x="2208" y="1506"/>
                  </a:lnTo>
                  <a:lnTo>
                    <a:pt x="2403" y="1353"/>
                  </a:lnTo>
                  <a:lnTo>
                    <a:pt x="2606" y="1209"/>
                  </a:lnTo>
                  <a:lnTo>
                    <a:pt x="2815" y="1075"/>
                  </a:lnTo>
                  <a:lnTo>
                    <a:pt x="3030" y="951"/>
                  </a:lnTo>
                  <a:lnTo>
                    <a:pt x="3252" y="837"/>
                  </a:lnTo>
                  <a:lnTo>
                    <a:pt x="3480" y="733"/>
                  </a:lnTo>
                  <a:lnTo>
                    <a:pt x="3713" y="640"/>
                  </a:lnTo>
                  <a:lnTo>
                    <a:pt x="3952" y="559"/>
                  </a:lnTo>
                  <a:lnTo>
                    <a:pt x="4196" y="489"/>
                  </a:lnTo>
                  <a:lnTo>
                    <a:pt x="4445" y="432"/>
                  </a:lnTo>
                  <a:lnTo>
                    <a:pt x="4698" y="387"/>
                  </a:lnTo>
                  <a:lnTo>
                    <a:pt x="4955" y="354"/>
                  </a:lnTo>
                  <a:lnTo>
                    <a:pt x="5215" y="333"/>
                  </a:lnTo>
                  <a:lnTo>
                    <a:pt x="5479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573088" y="300038"/>
              <a:ext cx="839788" cy="587375"/>
            </a:xfrm>
            <a:custGeom>
              <a:avLst/>
              <a:gdLst>
                <a:gd name="T0" fmla="*/ 903 w 15347"/>
                <a:gd name="T1" fmla="*/ 6897 h 10727"/>
                <a:gd name="T2" fmla="*/ 1864 w 15347"/>
                <a:gd name="T3" fmla="*/ 5601 h 10727"/>
                <a:gd name="T4" fmla="*/ 112 w 15347"/>
                <a:gd name="T5" fmla="*/ 5742 h 10727"/>
                <a:gd name="T6" fmla="*/ 2430 w 15347"/>
                <a:gd name="T7" fmla="*/ 2736 h 10727"/>
                <a:gd name="T8" fmla="*/ 2848 w 15347"/>
                <a:gd name="T9" fmla="*/ 3838 h 10727"/>
                <a:gd name="T10" fmla="*/ 2225 w 15347"/>
                <a:gd name="T11" fmla="*/ 2407 h 10727"/>
                <a:gd name="T12" fmla="*/ 2483 w 15347"/>
                <a:gd name="T13" fmla="*/ 1856 h 10727"/>
                <a:gd name="T14" fmla="*/ 2705 w 15347"/>
                <a:gd name="T15" fmla="*/ 4382 h 10727"/>
                <a:gd name="T16" fmla="*/ 2031 w 15347"/>
                <a:gd name="T17" fmla="*/ 4841 h 10727"/>
                <a:gd name="T18" fmla="*/ 2000 w 15347"/>
                <a:gd name="T19" fmla="*/ 5436 h 10727"/>
                <a:gd name="T20" fmla="*/ 753 w 15347"/>
                <a:gd name="T21" fmla="*/ 6390 h 10727"/>
                <a:gd name="T22" fmla="*/ 522 w 15347"/>
                <a:gd name="T23" fmla="*/ 7349 h 10727"/>
                <a:gd name="T24" fmla="*/ 1301 w 15347"/>
                <a:gd name="T25" fmla="*/ 8599 h 10727"/>
                <a:gd name="T26" fmla="*/ 927 w 15347"/>
                <a:gd name="T27" fmla="*/ 8248 h 10727"/>
                <a:gd name="T28" fmla="*/ 929 w 15347"/>
                <a:gd name="T29" fmla="*/ 7552 h 10727"/>
                <a:gd name="T30" fmla="*/ 363 w 15347"/>
                <a:gd name="T31" fmla="*/ 7340 h 10727"/>
                <a:gd name="T32" fmla="*/ 2232 w 15347"/>
                <a:gd name="T33" fmla="*/ 9397 h 10727"/>
                <a:gd name="T34" fmla="*/ 910 w 15347"/>
                <a:gd name="T35" fmla="*/ 10480 h 10727"/>
                <a:gd name="T36" fmla="*/ 445 w 15347"/>
                <a:gd name="T37" fmla="*/ 9129 h 10727"/>
                <a:gd name="T38" fmla="*/ 1035 w 15347"/>
                <a:gd name="T39" fmla="*/ 9947 h 10727"/>
                <a:gd name="T40" fmla="*/ 1409 w 15347"/>
                <a:gd name="T41" fmla="*/ 8982 h 10727"/>
                <a:gd name="T42" fmla="*/ 7096 w 15347"/>
                <a:gd name="T43" fmla="*/ 1507 h 10727"/>
                <a:gd name="T44" fmla="*/ 6557 w 15347"/>
                <a:gd name="T45" fmla="*/ 1704 h 10727"/>
                <a:gd name="T46" fmla="*/ 5854 w 15347"/>
                <a:gd name="T47" fmla="*/ 344 h 10727"/>
                <a:gd name="T48" fmla="*/ 7103 w 15347"/>
                <a:gd name="T49" fmla="*/ 758 h 10727"/>
                <a:gd name="T50" fmla="*/ 8488 w 15347"/>
                <a:gd name="T51" fmla="*/ 550 h 10727"/>
                <a:gd name="T52" fmla="*/ 8179 w 15347"/>
                <a:gd name="T53" fmla="*/ 1812 h 10727"/>
                <a:gd name="T54" fmla="*/ 7987 w 15347"/>
                <a:gd name="T55" fmla="*/ 202 h 10727"/>
                <a:gd name="T56" fmla="*/ 9597 w 15347"/>
                <a:gd name="T57" fmla="*/ 1238 h 10727"/>
                <a:gd name="T58" fmla="*/ 10403 w 15347"/>
                <a:gd name="T59" fmla="*/ 607 h 10727"/>
                <a:gd name="T60" fmla="*/ 9747 w 15347"/>
                <a:gd name="T61" fmla="*/ 1940 h 10727"/>
                <a:gd name="T62" fmla="*/ 5354 w 15347"/>
                <a:gd name="T63" fmla="*/ 686 h 10727"/>
                <a:gd name="T64" fmla="*/ 4397 w 15347"/>
                <a:gd name="T65" fmla="*/ 1892 h 10727"/>
                <a:gd name="T66" fmla="*/ 4554 w 15347"/>
                <a:gd name="T67" fmla="*/ 808 h 10727"/>
                <a:gd name="T68" fmla="*/ 5260 w 15347"/>
                <a:gd name="T69" fmla="*/ 1286 h 10727"/>
                <a:gd name="T70" fmla="*/ 12284 w 15347"/>
                <a:gd name="T71" fmla="*/ 1731 h 10727"/>
                <a:gd name="T72" fmla="*/ 11629 w 15347"/>
                <a:gd name="T73" fmla="*/ 2084 h 10727"/>
                <a:gd name="T74" fmla="*/ 11188 w 15347"/>
                <a:gd name="T75" fmla="*/ 2156 h 10727"/>
                <a:gd name="T76" fmla="*/ 11516 w 15347"/>
                <a:gd name="T77" fmla="*/ 2983 h 10727"/>
                <a:gd name="T78" fmla="*/ 10934 w 15347"/>
                <a:gd name="T79" fmla="*/ 1474 h 10727"/>
                <a:gd name="T80" fmla="*/ 12839 w 15347"/>
                <a:gd name="T81" fmla="*/ 2089 h 10727"/>
                <a:gd name="T82" fmla="*/ 12880 w 15347"/>
                <a:gd name="T83" fmla="*/ 3537 h 10727"/>
                <a:gd name="T84" fmla="*/ 12537 w 15347"/>
                <a:gd name="T85" fmla="*/ 3468 h 10727"/>
                <a:gd name="T86" fmla="*/ 12046 w 15347"/>
                <a:gd name="T87" fmla="*/ 3645 h 10727"/>
                <a:gd name="T88" fmla="*/ 12363 w 15347"/>
                <a:gd name="T89" fmla="*/ 2704 h 10727"/>
                <a:gd name="T90" fmla="*/ 13061 w 15347"/>
                <a:gd name="T91" fmla="*/ 3210 h 10727"/>
                <a:gd name="T92" fmla="*/ 14630 w 15347"/>
                <a:gd name="T93" fmla="*/ 4525 h 10727"/>
                <a:gd name="T94" fmla="*/ 14317 w 15347"/>
                <a:gd name="T95" fmla="*/ 4433 h 10727"/>
                <a:gd name="T96" fmla="*/ 13372 w 15347"/>
                <a:gd name="T97" fmla="*/ 5616 h 10727"/>
                <a:gd name="T98" fmla="*/ 12747 w 15347"/>
                <a:gd name="T99" fmla="*/ 4369 h 10727"/>
                <a:gd name="T100" fmla="*/ 13066 w 15347"/>
                <a:gd name="T101" fmla="*/ 4881 h 10727"/>
                <a:gd name="T102" fmla="*/ 13512 w 15347"/>
                <a:gd name="T103" fmla="*/ 4346 h 10727"/>
                <a:gd name="T104" fmla="*/ 14867 w 15347"/>
                <a:gd name="T105" fmla="*/ 8629 h 10727"/>
                <a:gd name="T106" fmla="*/ 13564 w 15347"/>
                <a:gd name="T107" fmla="*/ 8218 h 10727"/>
                <a:gd name="T108" fmla="*/ 13882 w 15347"/>
                <a:gd name="T109" fmla="*/ 7658 h 10727"/>
                <a:gd name="T110" fmla="*/ 14844 w 15347"/>
                <a:gd name="T111" fmla="*/ 7269 h 10727"/>
                <a:gd name="T112" fmla="*/ 14958 w 15347"/>
                <a:gd name="T113" fmla="*/ 9138 h 10727"/>
                <a:gd name="T114" fmla="*/ 14199 w 15347"/>
                <a:gd name="T115" fmla="*/ 9773 h 10727"/>
                <a:gd name="T116" fmla="*/ 14467 w 15347"/>
                <a:gd name="T117" fmla="*/ 10686 h 10727"/>
                <a:gd name="T118" fmla="*/ 13275 w 15347"/>
                <a:gd name="T119" fmla="*/ 9100 h 10727"/>
                <a:gd name="T120" fmla="*/ 14674 w 15347"/>
                <a:gd name="T121" fmla="*/ 5990 h 10727"/>
                <a:gd name="T122" fmla="*/ 13189 w 15347"/>
                <a:gd name="T123" fmla="*/ 6381 h 10727"/>
                <a:gd name="T124" fmla="*/ 14738 w 15347"/>
                <a:gd name="T125" fmla="*/ 6429 h 10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47" h="10727">
                  <a:moveTo>
                    <a:pt x="1270" y="4080"/>
                  </a:moveTo>
                  <a:lnTo>
                    <a:pt x="1632" y="4515"/>
                  </a:lnTo>
                  <a:lnTo>
                    <a:pt x="1814" y="4189"/>
                  </a:lnTo>
                  <a:lnTo>
                    <a:pt x="1270" y="4080"/>
                  </a:lnTo>
                  <a:close/>
                  <a:moveTo>
                    <a:pt x="73" y="5891"/>
                  </a:moveTo>
                  <a:lnTo>
                    <a:pt x="66" y="5915"/>
                  </a:lnTo>
                  <a:lnTo>
                    <a:pt x="60" y="5939"/>
                  </a:lnTo>
                  <a:lnTo>
                    <a:pt x="56" y="5964"/>
                  </a:lnTo>
                  <a:lnTo>
                    <a:pt x="53" y="5987"/>
                  </a:lnTo>
                  <a:lnTo>
                    <a:pt x="50" y="6012"/>
                  </a:lnTo>
                  <a:lnTo>
                    <a:pt x="48" y="6037"/>
                  </a:lnTo>
                  <a:lnTo>
                    <a:pt x="47" y="6061"/>
                  </a:lnTo>
                  <a:lnTo>
                    <a:pt x="46" y="6087"/>
                  </a:lnTo>
                  <a:lnTo>
                    <a:pt x="45" y="6137"/>
                  </a:lnTo>
                  <a:lnTo>
                    <a:pt x="46" y="6188"/>
                  </a:lnTo>
                  <a:lnTo>
                    <a:pt x="48" y="6238"/>
                  </a:lnTo>
                  <a:lnTo>
                    <a:pt x="50" y="6289"/>
                  </a:lnTo>
                  <a:lnTo>
                    <a:pt x="51" y="6341"/>
                  </a:lnTo>
                  <a:lnTo>
                    <a:pt x="51" y="6391"/>
                  </a:lnTo>
                  <a:lnTo>
                    <a:pt x="51" y="6417"/>
                  </a:lnTo>
                  <a:lnTo>
                    <a:pt x="50" y="6441"/>
                  </a:lnTo>
                  <a:lnTo>
                    <a:pt x="49" y="6467"/>
                  </a:lnTo>
                  <a:lnTo>
                    <a:pt x="47" y="6492"/>
                  </a:lnTo>
                  <a:lnTo>
                    <a:pt x="44" y="6517"/>
                  </a:lnTo>
                  <a:lnTo>
                    <a:pt x="41" y="6542"/>
                  </a:lnTo>
                  <a:lnTo>
                    <a:pt x="37" y="6567"/>
                  </a:lnTo>
                  <a:lnTo>
                    <a:pt x="32" y="6592"/>
                  </a:lnTo>
                  <a:lnTo>
                    <a:pt x="25" y="6615"/>
                  </a:lnTo>
                  <a:lnTo>
                    <a:pt x="18" y="6640"/>
                  </a:lnTo>
                  <a:lnTo>
                    <a:pt x="9" y="6663"/>
                  </a:lnTo>
                  <a:lnTo>
                    <a:pt x="0" y="6688"/>
                  </a:lnTo>
                  <a:lnTo>
                    <a:pt x="14" y="6707"/>
                  </a:lnTo>
                  <a:lnTo>
                    <a:pt x="30" y="6724"/>
                  </a:lnTo>
                  <a:lnTo>
                    <a:pt x="45" y="6738"/>
                  </a:lnTo>
                  <a:lnTo>
                    <a:pt x="62" y="6752"/>
                  </a:lnTo>
                  <a:lnTo>
                    <a:pt x="80" y="6763"/>
                  </a:lnTo>
                  <a:lnTo>
                    <a:pt x="99" y="6772"/>
                  </a:lnTo>
                  <a:lnTo>
                    <a:pt x="118" y="6781"/>
                  </a:lnTo>
                  <a:lnTo>
                    <a:pt x="138" y="6787"/>
                  </a:lnTo>
                  <a:lnTo>
                    <a:pt x="158" y="6792"/>
                  </a:lnTo>
                  <a:lnTo>
                    <a:pt x="179" y="6796"/>
                  </a:lnTo>
                  <a:lnTo>
                    <a:pt x="200" y="6798"/>
                  </a:lnTo>
                  <a:lnTo>
                    <a:pt x="222" y="6800"/>
                  </a:lnTo>
                  <a:lnTo>
                    <a:pt x="245" y="6801"/>
                  </a:lnTo>
                  <a:lnTo>
                    <a:pt x="267" y="6802"/>
                  </a:lnTo>
                  <a:lnTo>
                    <a:pt x="290" y="6801"/>
                  </a:lnTo>
                  <a:lnTo>
                    <a:pt x="313" y="6801"/>
                  </a:lnTo>
                  <a:lnTo>
                    <a:pt x="359" y="6799"/>
                  </a:lnTo>
                  <a:lnTo>
                    <a:pt x="404" y="6796"/>
                  </a:lnTo>
                  <a:lnTo>
                    <a:pt x="451" y="6795"/>
                  </a:lnTo>
                  <a:lnTo>
                    <a:pt x="495" y="6795"/>
                  </a:lnTo>
                  <a:lnTo>
                    <a:pt x="516" y="6796"/>
                  </a:lnTo>
                  <a:lnTo>
                    <a:pt x="538" y="6797"/>
                  </a:lnTo>
                  <a:lnTo>
                    <a:pt x="559" y="6800"/>
                  </a:lnTo>
                  <a:lnTo>
                    <a:pt x="578" y="6804"/>
                  </a:lnTo>
                  <a:lnTo>
                    <a:pt x="598" y="6809"/>
                  </a:lnTo>
                  <a:lnTo>
                    <a:pt x="617" y="6816"/>
                  </a:lnTo>
                  <a:lnTo>
                    <a:pt x="636" y="6823"/>
                  </a:lnTo>
                  <a:lnTo>
                    <a:pt x="652" y="6833"/>
                  </a:lnTo>
                  <a:lnTo>
                    <a:pt x="683" y="6842"/>
                  </a:lnTo>
                  <a:lnTo>
                    <a:pt x="714" y="6852"/>
                  </a:lnTo>
                  <a:lnTo>
                    <a:pt x="746" y="6861"/>
                  </a:lnTo>
                  <a:lnTo>
                    <a:pt x="777" y="6869"/>
                  </a:lnTo>
                  <a:lnTo>
                    <a:pt x="840" y="6883"/>
                  </a:lnTo>
                  <a:lnTo>
                    <a:pt x="903" y="6897"/>
                  </a:lnTo>
                  <a:lnTo>
                    <a:pt x="966" y="6909"/>
                  </a:lnTo>
                  <a:lnTo>
                    <a:pt x="1030" y="6920"/>
                  </a:lnTo>
                  <a:lnTo>
                    <a:pt x="1093" y="6931"/>
                  </a:lnTo>
                  <a:lnTo>
                    <a:pt x="1156" y="6941"/>
                  </a:lnTo>
                  <a:lnTo>
                    <a:pt x="1219" y="6951"/>
                  </a:lnTo>
                  <a:lnTo>
                    <a:pt x="1281" y="6963"/>
                  </a:lnTo>
                  <a:lnTo>
                    <a:pt x="1342" y="6973"/>
                  </a:lnTo>
                  <a:lnTo>
                    <a:pt x="1403" y="6985"/>
                  </a:lnTo>
                  <a:lnTo>
                    <a:pt x="1463" y="6998"/>
                  </a:lnTo>
                  <a:lnTo>
                    <a:pt x="1520" y="7014"/>
                  </a:lnTo>
                  <a:lnTo>
                    <a:pt x="1549" y="7022"/>
                  </a:lnTo>
                  <a:lnTo>
                    <a:pt x="1577" y="7030"/>
                  </a:lnTo>
                  <a:lnTo>
                    <a:pt x="1605" y="7040"/>
                  </a:lnTo>
                  <a:lnTo>
                    <a:pt x="1632" y="7050"/>
                  </a:lnTo>
                  <a:lnTo>
                    <a:pt x="1643" y="7044"/>
                  </a:lnTo>
                  <a:lnTo>
                    <a:pt x="1653" y="7038"/>
                  </a:lnTo>
                  <a:lnTo>
                    <a:pt x="1663" y="7033"/>
                  </a:lnTo>
                  <a:lnTo>
                    <a:pt x="1674" y="7029"/>
                  </a:lnTo>
                  <a:lnTo>
                    <a:pt x="1693" y="7022"/>
                  </a:lnTo>
                  <a:lnTo>
                    <a:pt x="1714" y="7018"/>
                  </a:lnTo>
                  <a:lnTo>
                    <a:pt x="1753" y="7013"/>
                  </a:lnTo>
                  <a:lnTo>
                    <a:pt x="1791" y="7009"/>
                  </a:lnTo>
                  <a:lnTo>
                    <a:pt x="1810" y="7007"/>
                  </a:lnTo>
                  <a:lnTo>
                    <a:pt x="1828" y="7005"/>
                  </a:lnTo>
                  <a:lnTo>
                    <a:pt x="1846" y="7001"/>
                  </a:lnTo>
                  <a:lnTo>
                    <a:pt x="1862" y="6994"/>
                  </a:lnTo>
                  <a:lnTo>
                    <a:pt x="1870" y="6990"/>
                  </a:lnTo>
                  <a:lnTo>
                    <a:pt x="1879" y="6985"/>
                  </a:lnTo>
                  <a:lnTo>
                    <a:pt x="1886" y="6980"/>
                  </a:lnTo>
                  <a:lnTo>
                    <a:pt x="1894" y="6974"/>
                  </a:lnTo>
                  <a:lnTo>
                    <a:pt x="1901" y="6968"/>
                  </a:lnTo>
                  <a:lnTo>
                    <a:pt x="1908" y="6959"/>
                  </a:lnTo>
                  <a:lnTo>
                    <a:pt x="1916" y="6951"/>
                  </a:lnTo>
                  <a:lnTo>
                    <a:pt x="1923" y="6941"/>
                  </a:lnTo>
                  <a:lnTo>
                    <a:pt x="1942" y="6866"/>
                  </a:lnTo>
                  <a:lnTo>
                    <a:pt x="1962" y="6789"/>
                  </a:lnTo>
                  <a:lnTo>
                    <a:pt x="1979" y="6711"/>
                  </a:lnTo>
                  <a:lnTo>
                    <a:pt x="1995" y="6632"/>
                  </a:lnTo>
                  <a:lnTo>
                    <a:pt x="2002" y="6592"/>
                  </a:lnTo>
                  <a:lnTo>
                    <a:pt x="2008" y="6551"/>
                  </a:lnTo>
                  <a:lnTo>
                    <a:pt x="2014" y="6510"/>
                  </a:lnTo>
                  <a:lnTo>
                    <a:pt x="2021" y="6470"/>
                  </a:lnTo>
                  <a:lnTo>
                    <a:pt x="2026" y="6429"/>
                  </a:lnTo>
                  <a:lnTo>
                    <a:pt x="2030" y="6389"/>
                  </a:lnTo>
                  <a:lnTo>
                    <a:pt x="2033" y="6348"/>
                  </a:lnTo>
                  <a:lnTo>
                    <a:pt x="2036" y="6308"/>
                  </a:lnTo>
                  <a:lnTo>
                    <a:pt x="2038" y="6267"/>
                  </a:lnTo>
                  <a:lnTo>
                    <a:pt x="2040" y="6226"/>
                  </a:lnTo>
                  <a:lnTo>
                    <a:pt x="2040" y="6186"/>
                  </a:lnTo>
                  <a:lnTo>
                    <a:pt x="2040" y="6144"/>
                  </a:lnTo>
                  <a:lnTo>
                    <a:pt x="2039" y="6104"/>
                  </a:lnTo>
                  <a:lnTo>
                    <a:pt x="2037" y="6064"/>
                  </a:lnTo>
                  <a:lnTo>
                    <a:pt x="2034" y="6024"/>
                  </a:lnTo>
                  <a:lnTo>
                    <a:pt x="2030" y="5984"/>
                  </a:lnTo>
                  <a:lnTo>
                    <a:pt x="2025" y="5944"/>
                  </a:lnTo>
                  <a:lnTo>
                    <a:pt x="2019" y="5904"/>
                  </a:lnTo>
                  <a:lnTo>
                    <a:pt x="2011" y="5865"/>
                  </a:lnTo>
                  <a:lnTo>
                    <a:pt x="2003" y="5826"/>
                  </a:lnTo>
                  <a:lnTo>
                    <a:pt x="1994" y="5788"/>
                  </a:lnTo>
                  <a:lnTo>
                    <a:pt x="1984" y="5749"/>
                  </a:lnTo>
                  <a:lnTo>
                    <a:pt x="1972" y="5711"/>
                  </a:lnTo>
                  <a:lnTo>
                    <a:pt x="1959" y="5674"/>
                  </a:lnTo>
                  <a:lnTo>
                    <a:pt x="1928" y="5647"/>
                  </a:lnTo>
                  <a:lnTo>
                    <a:pt x="1897" y="5623"/>
                  </a:lnTo>
                  <a:lnTo>
                    <a:pt x="1864" y="5601"/>
                  </a:lnTo>
                  <a:lnTo>
                    <a:pt x="1832" y="5581"/>
                  </a:lnTo>
                  <a:lnTo>
                    <a:pt x="1798" y="5562"/>
                  </a:lnTo>
                  <a:lnTo>
                    <a:pt x="1765" y="5545"/>
                  </a:lnTo>
                  <a:lnTo>
                    <a:pt x="1731" y="5530"/>
                  </a:lnTo>
                  <a:lnTo>
                    <a:pt x="1696" y="5516"/>
                  </a:lnTo>
                  <a:lnTo>
                    <a:pt x="1661" y="5502"/>
                  </a:lnTo>
                  <a:lnTo>
                    <a:pt x="1626" y="5491"/>
                  </a:lnTo>
                  <a:lnTo>
                    <a:pt x="1591" y="5480"/>
                  </a:lnTo>
                  <a:lnTo>
                    <a:pt x="1555" y="5470"/>
                  </a:lnTo>
                  <a:lnTo>
                    <a:pt x="1519" y="5461"/>
                  </a:lnTo>
                  <a:lnTo>
                    <a:pt x="1483" y="5453"/>
                  </a:lnTo>
                  <a:lnTo>
                    <a:pt x="1447" y="5446"/>
                  </a:lnTo>
                  <a:lnTo>
                    <a:pt x="1410" y="5438"/>
                  </a:lnTo>
                  <a:lnTo>
                    <a:pt x="1337" y="5425"/>
                  </a:lnTo>
                  <a:lnTo>
                    <a:pt x="1264" y="5414"/>
                  </a:lnTo>
                  <a:lnTo>
                    <a:pt x="1190" y="5401"/>
                  </a:lnTo>
                  <a:lnTo>
                    <a:pt x="1117" y="5388"/>
                  </a:lnTo>
                  <a:lnTo>
                    <a:pt x="1081" y="5382"/>
                  </a:lnTo>
                  <a:lnTo>
                    <a:pt x="1045" y="5374"/>
                  </a:lnTo>
                  <a:lnTo>
                    <a:pt x="1009" y="5366"/>
                  </a:lnTo>
                  <a:lnTo>
                    <a:pt x="974" y="5356"/>
                  </a:lnTo>
                  <a:lnTo>
                    <a:pt x="939" y="5347"/>
                  </a:lnTo>
                  <a:lnTo>
                    <a:pt x="904" y="5337"/>
                  </a:lnTo>
                  <a:lnTo>
                    <a:pt x="869" y="5324"/>
                  </a:lnTo>
                  <a:lnTo>
                    <a:pt x="835" y="5311"/>
                  </a:lnTo>
                  <a:lnTo>
                    <a:pt x="793" y="5306"/>
                  </a:lnTo>
                  <a:lnTo>
                    <a:pt x="754" y="5302"/>
                  </a:lnTo>
                  <a:lnTo>
                    <a:pt x="715" y="5299"/>
                  </a:lnTo>
                  <a:lnTo>
                    <a:pt x="678" y="5299"/>
                  </a:lnTo>
                  <a:lnTo>
                    <a:pt x="641" y="5300"/>
                  </a:lnTo>
                  <a:lnTo>
                    <a:pt x="605" y="5303"/>
                  </a:lnTo>
                  <a:lnTo>
                    <a:pt x="586" y="5306"/>
                  </a:lnTo>
                  <a:lnTo>
                    <a:pt x="569" y="5309"/>
                  </a:lnTo>
                  <a:lnTo>
                    <a:pt x="553" y="5312"/>
                  </a:lnTo>
                  <a:lnTo>
                    <a:pt x="535" y="5316"/>
                  </a:lnTo>
                  <a:lnTo>
                    <a:pt x="519" y="5320"/>
                  </a:lnTo>
                  <a:lnTo>
                    <a:pt x="501" y="5325"/>
                  </a:lnTo>
                  <a:lnTo>
                    <a:pt x="485" y="5332"/>
                  </a:lnTo>
                  <a:lnTo>
                    <a:pt x="469" y="5338"/>
                  </a:lnTo>
                  <a:lnTo>
                    <a:pt x="453" y="5344"/>
                  </a:lnTo>
                  <a:lnTo>
                    <a:pt x="437" y="5351"/>
                  </a:lnTo>
                  <a:lnTo>
                    <a:pt x="421" y="5359"/>
                  </a:lnTo>
                  <a:lnTo>
                    <a:pt x="405" y="5368"/>
                  </a:lnTo>
                  <a:lnTo>
                    <a:pt x="391" y="5377"/>
                  </a:lnTo>
                  <a:lnTo>
                    <a:pt x="375" y="5386"/>
                  </a:lnTo>
                  <a:lnTo>
                    <a:pt x="361" y="5396"/>
                  </a:lnTo>
                  <a:lnTo>
                    <a:pt x="347" y="5407"/>
                  </a:lnTo>
                  <a:lnTo>
                    <a:pt x="332" y="5419"/>
                  </a:lnTo>
                  <a:lnTo>
                    <a:pt x="318" y="5430"/>
                  </a:lnTo>
                  <a:lnTo>
                    <a:pt x="303" y="5444"/>
                  </a:lnTo>
                  <a:lnTo>
                    <a:pt x="290" y="5456"/>
                  </a:lnTo>
                  <a:lnTo>
                    <a:pt x="270" y="5476"/>
                  </a:lnTo>
                  <a:lnTo>
                    <a:pt x="251" y="5497"/>
                  </a:lnTo>
                  <a:lnTo>
                    <a:pt x="233" y="5518"/>
                  </a:lnTo>
                  <a:lnTo>
                    <a:pt x="216" y="5538"/>
                  </a:lnTo>
                  <a:lnTo>
                    <a:pt x="199" y="5559"/>
                  </a:lnTo>
                  <a:lnTo>
                    <a:pt x="185" y="5578"/>
                  </a:lnTo>
                  <a:lnTo>
                    <a:pt x="171" y="5599"/>
                  </a:lnTo>
                  <a:lnTo>
                    <a:pt x="158" y="5619"/>
                  </a:lnTo>
                  <a:lnTo>
                    <a:pt x="147" y="5640"/>
                  </a:lnTo>
                  <a:lnTo>
                    <a:pt x="138" y="5660"/>
                  </a:lnTo>
                  <a:lnTo>
                    <a:pt x="128" y="5680"/>
                  </a:lnTo>
                  <a:lnTo>
                    <a:pt x="122" y="5701"/>
                  </a:lnTo>
                  <a:lnTo>
                    <a:pt x="116" y="5721"/>
                  </a:lnTo>
                  <a:lnTo>
                    <a:pt x="112" y="5742"/>
                  </a:lnTo>
                  <a:lnTo>
                    <a:pt x="110" y="5762"/>
                  </a:lnTo>
                  <a:lnTo>
                    <a:pt x="109" y="5783"/>
                  </a:lnTo>
                  <a:lnTo>
                    <a:pt x="73" y="5891"/>
                  </a:lnTo>
                  <a:close/>
                  <a:moveTo>
                    <a:pt x="2866" y="1870"/>
                  </a:moveTo>
                  <a:lnTo>
                    <a:pt x="2921" y="1939"/>
                  </a:lnTo>
                  <a:lnTo>
                    <a:pt x="2978" y="2008"/>
                  </a:lnTo>
                  <a:lnTo>
                    <a:pt x="3037" y="2077"/>
                  </a:lnTo>
                  <a:lnTo>
                    <a:pt x="3096" y="2147"/>
                  </a:lnTo>
                  <a:lnTo>
                    <a:pt x="3157" y="2217"/>
                  </a:lnTo>
                  <a:lnTo>
                    <a:pt x="3219" y="2286"/>
                  </a:lnTo>
                  <a:lnTo>
                    <a:pt x="3283" y="2354"/>
                  </a:lnTo>
                  <a:lnTo>
                    <a:pt x="3347" y="2423"/>
                  </a:lnTo>
                  <a:lnTo>
                    <a:pt x="3411" y="2490"/>
                  </a:lnTo>
                  <a:lnTo>
                    <a:pt x="3477" y="2557"/>
                  </a:lnTo>
                  <a:lnTo>
                    <a:pt x="3544" y="2622"/>
                  </a:lnTo>
                  <a:lnTo>
                    <a:pt x="3611" y="2685"/>
                  </a:lnTo>
                  <a:lnTo>
                    <a:pt x="3678" y="2748"/>
                  </a:lnTo>
                  <a:lnTo>
                    <a:pt x="3746" y="2808"/>
                  </a:lnTo>
                  <a:lnTo>
                    <a:pt x="3814" y="2865"/>
                  </a:lnTo>
                  <a:lnTo>
                    <a:pt x="3882" y="2921"/>
                  </a:lnTo>
                  <a:lnTo>
                    <a:pt x="3888" y="2934"/>
                  </a:lnTo>
                  <a:lnTo>
                    <a:pt x="3892" y="2946"/>
                  </a:lnTo>
                  <a:lnTo>
                    <a:pt x="3895" y="2957"/>
                  </a:lnTo>
                  <a:lnTo>
                    <a:pt x="3896" y="2966"/>
                  </a:lnTo>
                  <a:lnTo>
                    <a:pt x="3896" y="2974"/>
                  </a:lnTo>
                  <a:lnTo>
                    <a:pt x="3895" y="2982"/>
                  </a:lnTo>
                  <a:lnTo>
                    <a:pt x="3892" y="2988"/>
                  </a:lnTo>
                  <a:lnTo>
                    <a:pt x="3889" y="2995"/>
                  </a:lnTo>
                  <a:lnTo>
                    <a:pt x="3884" y="3000"/>
                  </a:lnTo>
                  <a:lnTo>
                    <a:pt x="3878" y="3004"/>
                  </a:lnTo>
                  <a:lnTo>
                    <a:pt x="3872" y="3008"/>
                  </a:lnTo>
                  <a:lnTo>
                    <a:pt x="3864" y="3011"/>
                  </a:lnTo>
                  <a:lnTo>
                    <a:pt x="3847" y="3017"/>
                  </a:lnTo>
                  <a:lnTo>
                    <a:pt x="3827" y="3020"/>
                  </a:lnTo>
                  <a:lnTo>
                    <a:pt x="3784" y="3026"/>
                  </a:lnTo>
                  <a:lnTo>
                    <a:pt x="3739" y="3033"/>
                  </a:lnTo>
                  <a:lnTo>
                    <a:pt x="3729" y="3036"/>
                  </a:lnTo>
                  <a:lnTo>
                    <a:pt x="3717" y="3038"/>
                  </a:lnTo>
                  <a:lnTo>
                    <a:pt x="3707" y="3041"/>
                  </a:lnTo>
                  <a:lnTo>
                    <a:pt x="3698" y="3045"/>
                  </a:lnTo>
                  <a:lnTo>
                    <a:pt x="3688" y="3049"/>
                  </a:lnTo>
                  <a:lnTo>
                    <a:pt x="3679" y="3054"/>
                  </a:lnTo>
                  <a:lnTo>
                    <a:pt x="3672" y="3059"/>
                  </a:lnTo>
                  <a:lnTo>
                    <a:pt x="3665" y="3066"/>
                  </a:lnTo>
                  <a:lnTo>
                    <a:pt x="3590" y="3039"/>
                  </a:lnTo>
                  <a:lnTo>
                    <a:pt x="3514" y="3013"/>
                  </a:lnTo>
                  <a:lnTo>
                    <a:pt x="3440" y="2988"/>
                  </a:lnTo>
                  <a:lnTo>
                    <a:pt x="3365" y="2964"/>
                  </a:lnTo>
                  <a:lnTo>
                    <a:pt x="3290" y="2939"/>
                  </a:lnTo>
                  <a:lnTo>
                    <a:pt x="3216" y="2917"/>
                  </a:lnTo>
                  <a:lnTo>
                    <a:pt x="3141" y="2894"/>
                  </a:lnTo>
                  <a:lnTo>
                    <a:pt x="3066" y="2871"/>
                  </a:lnTo>
                  <a:lnTo>
                    <a:pt x="2990" y="2850"/>
                  </a:lnTo>
                  <a:lnTo>
                    <a:pt x="2916" y="2828"/>
                  </a:lnTo>
                  <a:lnTo>
                    <a:pt x="2841" y="2807"/>
                  </a:lnTo>
                  <a:lnTo>
                    <a:pt x="2766" y="2786"/>
                  </a:lnTo>
                  <a:lnTo>
                    <a:pt x="2692" y="2765"/>
                  </a:lnTo>
                  <a:lnTo>
                    <a:pt x="2617" y="2745"/>
                  </a:lnTo>
                  <a:lnTo>
                    <a:pt x="2542" y="2724"/>
                  </a:lnTo>
                  <a:lnTo>
                    <a:pt x="2467" y="2704"/>
                  </a:lnTo>
                  <a:lnTo>
                    <a:pt x="2457" y="2710"/>
                  </a:lnTo>
                  <a:lnTo>
                    <a:pt x="2449" y="2717"/>
                  </a:lnTo>
                  <a:lnTo>
                    <a:pt x="2442" y="2723"/>
                  </a:lnTo>
                  <a:lnTo>
                    <a:pt x="2435" y="2729"/>
                  </a:lnTo>
                  <a:lnTo>
                    <a:pt x="2430" y="2736"/>
                  </a:lnTo>
                  <a:lnTo>
                    <a:pt x="2426" y="2741"/>
                  </a:lnTo>
                  <a:lnTo>
                    <a:pt x="2423" y="2747"/>
                  </a:lnTo>
                  <a:lnTo>
                    <a:pt x="2421" y="2752"/>
                  </a:lnTo>
                  <a:lnTo>
                    <a:pt x="2420" y="2758"/>
                  </a:lnTo>
                  <a:lnTo>
                    <a:pt x="2419" y="2763"/>
                  </a:lnTo>
                  <a:lnTo>
                    <a:pt x="2419" y="2769"/>
                  </a:lnTo>
                  <a:lnTo>
                    <a:pt x="2419" y="2774"/>
                  </a:lnTo>
                  <a:lnTo>
                    <a:pt x="2422" y="2784"/>
                  </a:lnTo>
                  <a:lnTo>
                    <a:pt x="2426" y="2794"/>
                  </a:lnTo>
                  <a:lnTo>
                    <a:pt x="2439" y="2815"/>
                  </a:lnTo>
                  <a:lnTo>
                    <a:pt x="2452" y="2836"/>
                  </a:lnTo>
                  <a:lnTo>
                    <a:pt x="2458" y="2848"/>
                  </a:lnTo>
                  <a:lnTo>
                    <a:pt x="2462" y="2859"/>
                  </a:lnTo>
                  <a:lnTo>
                    <a:pt x="2464" y="2865"/>
                  </a:lnTo>
                  <a:lnTo>
                    <a:pt x="2465" y="2871"/>
                  </a:lnTo>
                  <a:lnTo>
                    <a:pt x="2466" y="2879"/>
                  </a:lnTo>
                  <a:lnTo>
                    <a:pt x="2467" y="2885"/>
                  </a:lnTo>
                  <a:lnTo>
                    <a:pt x="3120" y="3464"/>
                  </a:lnTo>
                  <a:lnTo>
                    <a:pt x="3149" y="3463"/>
                  </a:lnTo>
                  <a:lnTo>
                    <a:pt x="3180" y="3460"/>
                  </a:lnTo>
                  <a:lnTo>
                    <a:pt x="3213" y="3457"/>
                  </a:lnTo>
                  <a:lnTo>
                    <a:pt x="3247" y="3455"/>
                  </a:lnTo>
                  <a:lnTo>
                    <a:pt x="3264" y="3456"/>
                  </a:lnTo>
                  <a:lnTo>
                    <a:pt x="3281" y="3457"/>
                  </a:lnTo>
                  <a:lnTo>
                    <a:pt x="3297" y="3460"/>
                  </a:lnTo>
                  <a:lnTo>
                    <a:pt x="3314" y="3464"/>
                  </a:lnTo>
                  <a:lnTo>
                    <a:pt x="3330" y="3470"/>
                  </a:lnTo>
                  <a:lnTo>
                    <a:pt x="3346" y="3479"/>
                  </a:lnTo>
                  <a:lnTo>
                    <a:pt x="3353" y="3483"/>
                  </a:lnTo>
                  <a:lnTo>
                    <a:pt x="3360" y="3488"/>
                  </a:lnTo>
                  <a:lnTo>
                    <a:pt x="3367" y="3494"/>
                  </a:lnTo>
                  <a:lnTo>
                    <a:pt x="3374" y="3500"/>
                  </a:lnTo>
                  <a:lnTo>
                    <a:pt x="3370" y="3515"/>
                  </a:lnTo>
                  <a:lnTo>
                    <a:pt x="3365" y="3528"/>
                  </a:lnTo>
                  <a:lnTo>
                    <a:pt x="3360" y="3541"/>
                  </a:lnTo>
                  <a:lnTo>
                    <a:pt x="3354" y="3555"/>
                  </a:lnTo>
                  <a:lnTo>
                    <a:pt x="3348" y="3568"/>
                  </a:lnTo>
                  <a:lnTo>
                    <a:pt x="3339" y="3581"/>
                  </a:lnTo>
                  <a:lnTo>
                    <a:pt x="3331" y="3595"/>
                  </a:lnTo>
                  <a:lnTo>
                    <a:pt x="3323" y="3609"/>
                  </a:lnTo>
                  <a:lnTo>
                    <a:pt x="3303" y="3635"/>
                  </a:lnTo>
                  <a:lnTo>
                    <a:pt x="3282" y="3662"/>
                  </a:lnTo>
                  <a:lnTo>
                    <a:pt x="3258" y="3687"/>
                  </a:lnTo>
                  <a:lnTo>
                    <a:pt x="3233" y="3713"/>
                  </a:lnTo>
                  <a:lnTo>
                    <a:pt x="3208" y="3739"/>
                  </a:lnTo>
                  <a:lnTo>
                    <a:pt x="3180" y="3763"/>
                  </a:lnTo>
                  <a:lnTo>
                    <a:pt x="3152" y="3788"/>
                  </a:lnTo>
                  <a:lnTo>
                    <a:pt x="3124" y="3812"/>
                  </a:lnTo>
                  <a:lnTo>
                    <a:pt x="3067" y="3857"/>
                  </a:lnTo>
                  <a:lnTo>
                    <a:pt x="3011" y="3899"/>
                  </a:lnTo>
                  <a:lnTo>
                    <a:pt x="2991" y="3905"/>
                  </a:lnTo>
                  <a:lnTo>
                    <a:pt x="2974" y="3909"/>
                  </a:lnTo>
                  <a:lnTo>
                    <a:pt x="2957" y="3911"/>
                  </a:lnTo>
                  <a:lnTo>
                    <a:pt x="2942" y="3912"/>
                  </a:lnTo>
                  <a:lnTo>
                    <a:pt x="2929" y="3911"/>
                  </a:lnTo>
                  <a:lnTo>
                    <a:pt x="2916" y="3908"/>
                  </a:lnTo>
                  <a:lnTo>
                    <a:pt x="2905" y="3905"/>
                  </a:lnTo>
                  <a:lnTo>
                    <a:pt x="2895" y="3900"/>
                  </a:lnTo>
                  <a:lnTo>
                    <a:pt x="2886" y="3894"/>
                  </a:lnTo>
                  <a:lnTo>
                    <a:pt x="2878" y="3887"/>
                  </a:lnTo>
                  <a:lnTo>
                    <a:pt x="2871" y="3878"/>
                  </a:lnTo>
                  <a:lnTo>
                    <a:pt x="2864" y="3870"/>
                  </a:lnTo>
                  <a:lnTo>
                    <a:pt x="2858" y="3860"/>
                  </a:lnTo>
                  <a:lnTo>
                    <a:pt x="2852" y="3850"/>
                  </a:lnTo>
                  <a:lnTo>
                    <a:pt x="2848" y="3838"/>
                  </a:lnTo>
                  <a:lnTo>
                    <a:pt x="2843" y="3826"/>
                  </a:lnTo>
                  <a:lnTo>
                    <a:pt x="2828" y="3777"/>
                  </a:lnTo>
                  <a:lnTo>
                    <a:pt x="2812" y="3725"/>
                  </a:lnTo>
                  <a:lnTo>
                    <a:pt x="2807" y="3714"/>
                  </a:lnTo>
                  <a:lnTo>
                    <a:pt x="2802" y="3702"/>
                  </a:lnTo>
                  <a:lnTo>
                    <a:pt x="2797" y="3690"/>
                  </a:lnTo>
                  <a:lnTo>
                    <a:pt x="2791" y="3680"/>
                  </a:lnTo>
                  <a:lnTo>
                    <a:pt x="2783" y="3670"/>
                  </a:lnTo>
                  <a:lnTo>
                    <a:pt x="2775" y="3661"/>
                  </a:lnTo>
                  <a:lnTo>
                    <a:pt x="2767" y="3652"/>
                  </a:lnTo>
                  <a:lnTo>
                    <a:pt x="2758" y="3645"/>
                  </a:lnTo>
                  <a:lnTo>
                    <a:pt x="1887" y="2885"/>
                  </a:lnTo>
                  <a:lnTo>
                    <a:pt x="1872" y="2879"/>
                  </a:lnTo>
                  <a:lnTo>
                    <a:pt x="1858" y="2873"/>
                  </a:lnTo>
                  <a:lnTo>
                    <a:pt x="1842" y="2868"/>
                  </a:lnTo>
                  <a:lnTo>
                    <a:pt x="1826" y="2863"/>
                  </a:lnTo>
                  <a:lnTo>
                    <a:pt x="1793" y="2856"/>
                  </a:lnTo>
                  <a:lnTo>
                    <a:pt x="1759" y="2849"/>
                  </a:lnTo>
                  <a:lnTo>
                    <a:pt x="1725" y="2842"/>
                  </a:lnTo>
                  <a:lnTo>
                    <a:pt x="1692" y="2834"/>
                  </a:lnTo>
                  <a:lnTo>
                    <a:pt x="1677" y="2829"/>
                  </a:lnTo>
                  <a:lnTo>
                    <a:pt x="1661" y="2824"/>
                  </a:lnTo>
                  <a:lnTo>
                    <a:pt x="1647" y="2819"/>
                  </a:lnTo>
                  <a:lnTo>
                    <a:pt x="1632" y="2813"/>
                  </a:lnTo>
                  <a:lnTo>
                    <a:pt x="1630" y="2789"/>
                  </a:lnTo>
                  <a:lnTo>
                    <a:pt x="1630" y="2768"/>
                  </a:lnTo>
                  <a:lnTo>
                    <a:pt x="1632" y="2747"/>
                  </a:lnTo>
                  <a:lnTo>
                    <a:pt x="1637" y="2726"/>
                  </a:lnTo>
                  <a:lnTo>
                    <a:pt x="1643" y="2708"/>
                  </a:lnTo>
                  <a:lnTo>
                    <a:pt x="1650" y="2690"/>
                  </a:lnTo>
                  <a:lnTo>
                    <a:pt x="1659" y="2673"/>
                  </a:lnTo>
                  <a:lnTo>
                    <a:pt x="1671" y="2658"/>
                  </a:lnTo>
                  <a:lnTo>
                    <a:pt x="1683" y="2642"/>
                  </a:lnTo>
                  <a:lnTo>
                    <a:pt x="1696" y="2628"/>
                  </a:lnTo>
                  <a:lnTo>
                    <a:pt x="1712" y="2613"/>
                  </a:lnTo>
                  <a:lnTo>
                    <a:pt x="1727" y="2600"/>
                  </a:lnTo>
                  <a:lnTo>
                    <a:pt x="1745" y="2587"/>
                  </a:lnTo>
                  <a:lnTo>
                    <a:pt x="1762" y="2574"/>
                  </a:lnTo>
                  <a:lnTo>
                    <a:pt x="1781" y="2562"/>
                  </a:lnTo>
                  <a:lnTo>
                    <a:pt x="1800" y="2550"/>
                  </a:lnTo>
                  <a:lnTo>
                    <a:pt x="1882" y="2503"/>
                  </a:lnTo>
                  <a:lnTo>
                    <a:pt x="1964" y="2456"/>
                  </a:lnTo>
                  <a:lnTo>
                    <a:pt x="1985" y="2444"/>
                  </a:lnTo>
                  <a:lnTo>
                    <a:pt x="2004" y="2430"/>
                  </a:lnTo>
                  <a:lnTo>
                    <a:pt x="2023" y="2417"/>
                  </a:lnTo>
                  <a:lnTo>
                    <a:pt x="2041" y="2404"/>
                  </a:lnTo>
                  <a:lnTo>
                    <a:pt x="2058" y="2389"/>
                  </a:lnTo>
                  <a:lnTo>
                    <a:pt x="2074" y="2374"/>
                  </a:lnTo>
                  <a:lnTo>
                    <a:pt x="2090" y="2358"/>
                  </a:lnTo>
                  <a:lnTo>
                    <a:pt x="2104" y="2342"/>
                  </a:lnTo>
                  <a:lnTo>
                    <a:pt x="2114" y="2339"/>
                  </a:lnTo>
                  <a:lnTo>
                    <a:pt x="2124" y="2337"/>
                  </a:lnTo>
                  <a:lnTo>
                    <a:pt x="2132" y="2336"/>
                  </a:lnTo>
                  <a:lnTo>
                    <a:pt x="2140" y="2336"/>
                  </a:lnTo>
                  <a:lnTo>
                    <a:pt x="2148" y="2337"/>
                  </a:lnTo>
                  <a:lnTo>
                    <a:pt x="2155" y="2338"/>
                  </a:lnTo>
                  <a:lnTo>
                    <a:pt x="2162" y="2340"/>
                  </a:lnTo>
                  <a:lnTo>
                    <a:pt x="2168" y="2343"/>
                  </a:lnTo>
                  <a:lnTo>
                    <a:pt x="2174" y="2347"/>
                  </a:lnTo>
                  <a:lnTo>
                    <a:pt x="2180" y="2350"/>
                  </a:lnTo>
                  <a:lnTo>
                    <a:pt x="2185" y="2355"/>
                  </a:lnTo>
                  <a:lnTo>
                    <a:pt x="2190" y="2361"/>
                  </a:lnTo>
                  <a:lnTo>
                    <a:pt x="2200" y="2371"/>
                  </a:lnTo>
                  <a:lnTo>
                    <a:pt x="2209" y="2382"/>
                  </a:lnTo>
                  <a:lnTo>
                    <a:pt x="2225" y="2407"/>
                  </a:lnTo>
                  <a:lnTo>
                    <a:pt x="2242" y="2428"/>
                  </a:lnTo>
                  <a:lnTo>
                    <a:pt x="2246" y="2432"/>
                  </a:lnTo>
                  <a:lnTo>
                    <a:pt x="2251" y="2437"/>
                  </a:lnTo>
                  <a:lnTo>
                    <a:pt x="2256" y="2441"/>
                  </a:lnTo>
                  <a:lnTo>
                    <a:pt x="2261" y="2444"/>
                  </a:lnTo>
                  <a:lnTo>
                    <a:pt x="2267" y="2447"/>
                  </a:lnTo>
                  <a:lnTo>
                    <a:pt x="2273" y="2449"/>
                  </a:lnTo>
                  <a:lnTo>
                    <a:pt x="2279" y="2450"/>
                  </a:lnTo>
                  <a:lnTo>
                    <a:pt x="2285" y="2450"/>
                  </a:lnTo>
                  <a:lnTo>
                    <a:pt x="2333" y="2451"/>
                  </a:lnTo>
                  <a:lnTo>
                    <a:pt x="2379" y="2453"/>
                  </a:lnTo>
                  <a:lnTo>
                    <a:pt x="2425" y="2457"/>
                  </a:lnTo>
                  <a:lnTo>
                    <a:pt x="2469" y="2462"/>
                  </a:lnTo>
                  <a:lnTo>
                    <a:pt x="2514" y="2469"/>
                  </a:lnTo>
                  <a:lnTo>
                    <a:pt x="2558" y="2477"/>
                  </a:lnTo>
                  <a:lnTo>
                    <a:pt x="2601" y="2486"/>
                  </a:lnTo>
                  <a:lnTo>
                    <a:pt x="2643" y="2495"/>
                  </a:lnTo>
                  <a:lnTo>
                    <a:pt x="2686" y="2506"/>
                  </a:lnTo>
                  <a:lnTo>
                    <a:pt x="2728" y="2518"/>
                  </a:lnTo>
                  <a:lnTo>
                    <a:pt x="2770" y="2529"/>
                  </a:lnTo>
                  <a:lnTo>
                    <a:pt x="2811" y="2541"/>
                  </a:lnTo>
                  <a:lnTo>
                    <a:pt x="2894" y="2568"/>
                  </a:lnTo>
                  <a:lnTo>
                    <a:pt x="2975" y="2595"/>
                  </a:lnTo>
                  <a:lnTo>
                    <a:pt x="2987" y="2578"/>
                  </a:lnTo>
                  <a:lnTo>
                    <a:pt x="2997" y="2561"/>
                  </a:lnTo>
                  <a:lnTo>
                    <a:pt x="3003" y="2545"/>
                  </a:lnTo>
                  <a:lnTo>
                    <a:pt x="3007" y="2527"/>
                  </a:lnTo>
                  <a:lnTo>
                    <a:pt x="3009" y="2511"/>
                  </a:lnTo>
                  <a:lnTo>
                    <a:pt x="3008" y="2493"/>
                  </a:lnTo>
                  <a:lnTo>
                    <a:pt x="3005" y="2477"/>
                  </a:lnTo>
                  <a:lnTo>
                    <a:pt x="3001" y="2460"/>
                  </a:lnTo>
                  <a:lnTo>
                    <a:pt x="2993" y="2443"/>
                  </a:lnTo>
                  <a:lnTo>
                    <a:pt x="2985" y="2426"/>
                  </a:lnTo>
                  <a:lnTo>
                    <a:pt x="2976" y="2410"/>
                  </a:lnTo>
                  <a:lnTo>
                    <a:pt x="2965" y="2393"/>
                  </a:lnTo>
                  <a:lnTo>
                    <a:pt x="2951" y="2377"/>
                  </a:lnTo>
                  <a:lnTo>
                    <a:pt x="2938" y="2361"/>
                  </a:lnTo>
                  <a:lnTo>
                    <a:pt x="2922" y="2344"/>
                  </a:lnTo>
                  <a:lnTo>
                    <a:pt x="2907" y="2328"/>
                  </a:lnTo>
                  <a:lnTo>
                    <a:pt x="2873" y="2296"/>
                  </a:lnTo>
                  <a:lnTo>
                    <a:pt x="2838" y="2264"/>
                  </a:lnTo>
                  <a:lnTo>
                    <a:pt x="2802" y="2233"/>
                  </a:lnTo>
                  <a:lnTo>
                    <a:pt x="2766" y="2203"/>
                  </a:lnTo>
                  <a:lnTo>
                    <a:pt x="2731" y="2174"/>
                  </a:lnTo>
                  <a:lnTo>
                    <a:pt x="2700" y="2144"/>
                  </a:lnTo>
                  <a:lnTo>
                    <a:pt x="2685" y="2129"/>
                  </a:lnTo>
                  <a:lnTo>
                    <a:pt x="2671" y="2116"/>
                  </a:lnTo>
                  <a:lnTo>
                    <a:pt x="2659" y="2102"/>
                  </a:lnTo>
                  <a:lnTo>
                    <a:pt x="2649" y="2088"/>
                  </a:lnTo>
                  <a:lnTo>
                    <a:pt x="2430" y="2088"/>
                  </a:lnTo>
                  <a:lnTo>
                    <a:pt x="2419" y="2068"/>
                  </a:lnTo>
                  <a:lnTo>
                    <a:pt x="2410" y="2049"/>
                  </a:lnTo>
                  <a:lnTo>
                    <a:pt x="2403" y="2031"/>
                  </a:lnTo>
                  <a:lnTo>
                    <a:pt x="2398" y="2013"/>
                  </a:lnTo>
                  <a:lnTo>
                    <a:pt x="2397" y="1996"/>
                  </a:lnTo>
                  <a:lnTo>
                    <a:pt x="2397" y="1979"/>
                  </a:lnTo>
                  <a:lnTo>
                    <a:pt x="2400" y="1964"/>
                  </a:lnTo>
                  <a:lnTo>
                    <a:pt x="2406" y="1948"/>
                  </a:lnTo>
                  <a:lnTo>
                    <a:pt x="2412" y="1934"/>
                  </a:lnTo>
                  <a:lnTo>
                    <a:pt x="2420" y="1920"/>
                  </a:lnTo>
                  <a:lnTo>
                    <a:pt x="2430" y="1906"/>
                  </a:lnTo>
                  <a:lnTo>
                    <a:pt x="2442" y="1893"/>
                  </a:lnTo>
                  <a:lnTo>
                    <a:pt x="2454" y="1881"/>
                  </a:lnTo>
                  <a:lnTo>
                    <a:pt x="2468" y="1868"/>
                  </a:lnTo>
                  <a:lnTo>
                    <a:pt x="2483" y="1856"/>
                  </a:lnTo>
                  <a:lnTo>
                    <a:pt x="2498" y="1844"/>
                  </a:lnTo>
                  <a:lnTo>
                    <a:pt x="2532" y="1820"/>
                  </a:lnTo>
                  <a:lnTo>
                    <a:pt x="2568" y="1797"/>
                  </a:lnTo>
                  <a:lnTo>
                    <a:pt x="2604" y="1775"/>
                  </a:lnTo>
                  <a:lnTo>
                    <a:pt x="2640" y="1752"/>
                  </a:lnTo>
                  <a:lnTo>
                    <a:pt x="2657" y="1741"/>
                  </a:lnTo>
                  <a:lnTo>
                    <a:pt x="2674" y="1729"/>
                  </a:lnTo>
                  <a:lnTo>
                    <a:pt x="2691" y="1717"/>
                  </a:lnTo>
                  <a:lnTo>
                    <a:pt x="2706" y="1705"/>
                  </a:lnTo>
                  <a:lnTo>
                    <a:pt x="2721" y="1693"/>
                  </a:lnTo>
                  <a:lnTo>
                    <a:pt x="2734" y="1680"/>
                  </a:lnTo>
                  <a:lnTo>
                    <a:pt x="2746" y="1667"/>
                  </a:lnTo>
                  <a:lnTo>
                    <a:pt x="2758" y="1653"/>
                  </a:lnTo>
                  <a:lnTo>
                    <a:pt x="2770" y="1653"/>
                  </a:lnTo>
                  <a:lnTo>
                    <a:pt x="2781" y="1656"/>
                  </a:lnTo>
                  <a:lnTo>
                    <a:pt x="2792" y="1658"/>
                  </a:lnTo>
                  <a:lnTo>
                    <a:pt x="2801" y="1662"/>
                  </a:lnTo>
                  <a:lnTo>
                    <a:pt x="2808" y="1666"/>
                  </a:lnTo>
                  <a:lnTo>
                    <a:pt x="2815" y="1670"/>
                  </a:lnTo>
                  <a:lnTo>
                    <a:pt x="2821" y="1676"/>
                  </a:lnTo>
                  <a:lnTo>
                    <a:pt x="2826" y="1682"/>
                  </a:lnTo>
                  <a:lnTo>
                    <a:pt x="2829" y="1689"/>
                  </a:lnTo>
                  <a:lnTo>
                    <a:pt x="2832" y="1697"/>
                  </a:lnTo>
                  <a:lnTo>
                    <a:pt x="2835" y="1705"/>
                  </a:lnTo>
                  <a:lnTo>
                    <a:pt x="2836" y="1713"/>
                  </a:lnTo>
                  <a:lnTo>
                    <a:pt x="2838" y="1731"/>
                  </a:lnTo>
                  <a:lnTo>
                    <a:pt x="2839" y="1748"/>
                  </a:lnTo>
                  <a:lnTo>
                    <a:pt x="2838" y="1786"/>
                  </a:lnTo>
                  <a:lnTo>
                    <a:pt x="2839" y="1821"/>
                  </a:lnTo>
                  <a:lnTo>
                    <a:pt x="2840" y="1829"/>
                  </a:lnTo>
                  <a:lnTo>
                    <a:pt x="2841" y="1837"/>
                  </a:lnTo>
                  <a:lnTo>
                    <a:pt x="2844" y="1845"/>
                  </a:lnTo>
                  <a:lnTo>
                    <a:pt x="2846" y="1851"/>
                  </a:lnTo>
                  <a:lnTo>
                    <a:pt x="2850" y="1857"/>
                  </a:lnTo>
                  <a:lnTo>
                    <a:pt x="2854" y="1862"/>
                  </a:lnTo>
                  <a:lnTo>
                    <a:pt x="2860" y="1867"/>
                  </a:lnTo>
                  <a:lnTo>
                    <a:pt x="2866" y="1870"/>
                  </a:lnTo>
                  <a:close/>
                  <a:moveTo>
                    <a:pt x="2794" y="4044"/>
                  </a:moveTo>
                  <a:lnTo>
                    <a:pt x="2800" y="4051"/>
                  </a:lnTo>
                  <a:lnTo>
                    <a:pt x="2805" y="4058"/>
                  </a:lnTo>
                  <a:lnTo>
                    <a:pt x="2810" y="4065"/>
                  </a:lnTo>
                  <a:lnTo>
                    <a:pt x="2814" y="4073"/>
                  </a:lnTo>
                  <a:lnTo>
                    <a:pt x="2817" y="4080"/>
                  </a:lnTo>
                  <a:lnTo>
                    <a:pt x="2821" y="4088"/>
                  </a:lnTo>
                  <a:lnTo>
                    <a:pt x="2823" y="4096"/>
                  </a:lnTo>
                  <a:lnTo>
                    <a:pt x="2824" y="4105"/>
                  </a:lnTo>
                  <a:lnTo>
                    <a:pt x="2825" y="4113"/>
                  </a:lnTo>
                  <a:lnTo>
                    <a:pt x="2825" y="4121"/>
                  </a:lnTo>
                  <a:lnTo>
                    <a:pt x="2825" y="4130"/>
                  </a:lnTo>
                  <a:lnTo>
                    <a:pt x="2824" y="4138"/>
                  </a:lnTo>
                  <a:lnTo>
                    <a:pt x="2821" y="4157"/>
                  </a:lnTo>
                  <a:lnTo>
                    <a:pt x="2816" y="4175"/>
                  </a:lnTo>
                  <a:lnTo>
                    <a:pt x="2810" y="4194"/>
                  </a:lnTo>
                  <a:lnTo>
                    <a:pt x="2804" y="4213"/>
                  </a:lnTo>
                  <a:lnTo>
                    <a:pt x="2797" y="4233"/>
                  </a:lnTo>
                  <a:lnTo>
                    <a:pt x="2789" y="4253"/>
                  </a:lnTo>
                  <a:lnTo>
                    <a:pt x="2772" y="4293"/>
                  </a:lnTo>
                  <a:lnTo>
                    <a:pt x="2758" y="4334"/>
                  </a:lnTo>
                  <a:lnTo>
                    <a:pt x="2750" y="4343"/>
                  </a:lnTo>
                  <a:lnTo>
                    <a:pt x="2743" y="4352"/>
                  </a:lnTo>
                  <a:lnTo>
                    <a:pt x="2736" y="4359"/>
                  </a:lnTo>
                  <a:lnTo>
                    <a:pt x="2729" y="4367"/>
                  </a:lnTo>
                  <a:lnTo>
                    <a:pt x="2721" y="4372"/>
                  </a:lnTo>
                  <a:lnTo>
                    <a:pt x="2713" y="4377"/>
                  </a:lnTo>
                  <a:lnTo>
                    <a:pt x="2705" y="4382"/>
                  </a:lnTo>
                  <a:lnTo>
                    <a:pt x="2697" y="4385"/>
                  </a:lnTo>
                  <a:lnTo>
                    <a:pt x="2689" y="4388"/>
                  </a:lnTo>
                  <a:lnTo>
                    <a:pt x="2680" y="4390"/>
                  </a:lnTo>
                  <a:lnTo>
                    <a:pt x="2672" y="4391"/>
                  </a:lnTo>
                  <a:lnTo>
                    <a:pt x="2664" y="4393"/>
                  </a:lnTo>
                  <a:lnTo>
                    <a:pt x="2648" y="4393"/>
                  </a:lnTo>
                  <a:lnTo>
                    <a:pt x="2630" y="4392"/>
                  </a:lnTo>
                  <a:lnTo>
                    <a:pt x="2614" y="4390"/>
                  </a:lnTo>
                  <a:lnTo>
                    <a:pt x="2596" y="4387"/>
                  </a:lnTo>
                  <a:lnTo>
                    <a:pt x="2580" y="4383"/>
                  </a:lnTo>
                  <a:lnTo>
                    <a:pt x="2563" y="4379"/>
                  </a:lnTo>
                  <a:lnTo>
                    <a:pt x="2548" y="4376"/>
                  </a:lnTo>
                  <a:lnTo>
                    <a:pt x="2532" y="4373"/>
                  </a:lnTo>
                  <a:lnTo>
                    <a:pt x="2517" y="4371"/>
                  </a:lnTo>
                  <a:lnTo>
                    <a:pt x="2503" y="4370"/>
                  </a:lnTo>
                  <a:lnTo>
                    <a:pt x="2496" y="4360"/>
                  </a:lnTo>
                  <a:lnTo>
                    <a:pt x="2489" y="4351"/>
                  </a:lnTo>
                  <a:lnTo>
                    <a:pt x="2481" y="4342"/>
                  </a:lnTo>
                  <a:lnTo>
                    <a:pt x="2473" y="4334"/>
                  </a:lnTo>
                  <a:lnTo>
                    <a:pt x="2464" y="4327"/>
                  </a:lnTo>
                  <a:lnTo>
                    <a:pt x="2455" y="4319"/>
                  </a:lnTo>
                  <a:lnTo>
                    <a:pt x="2446" y="4313"/>
                  </a:lnTo>
                  <a:lnTo>
                    <a:pt x="2436" y="4307"/>
                  </a:lnTo>
                  <a:lnTo>
                    <a:pt x="2426" y="4302"/>
                  </a:lnTo>
                  <a:lnTo>
                    <a:pt x="2416" y="4297"/>
                  </a:lnTo>
                  <a:lnTo>
                    <a:pt x="2406" y="4292"/>
                  </a:lnTo>
                  <a:lnTo>
                    <a:pt x="2395" y="4287"/>
                  </a:lnTo>
                  <a:lnTo>
                    <a:pt x="2373" y="4280"/>
                  </a:lnTo>
                  <a:lnTo>
                    <a:pt x="2349" y="4275"/>
                  </a:lnTo>
                  <a:lnTo>
                    <a:pt x="2325" y="4270"/>
                  </a:lnTo>
                  <a:lnTo>
                    <a:pt x="2300" y="4267"/>
                  </a:lnTo>
                  <a:lnTo>
                    <a:pt x="2274" y="4265"/>
                  </a:lnTo>
                  <a:lnTo>
                    <a:pt x="2248" y="4263"/>
                  </a:lnTo>
                  <a:lnTo>
                    <a:pt x="2195" y="4262"/>
                  </a:lnTo>
                  <a:lnTo>
                    <a:pt x="2140" y="4261"/>
                  </a:lnTo>
                  <a:lnTo>
                    <a:pt x="2085" y="4315"/>
                  </a:lnTo>
                  <a:lnTo>
                    <a:pt x="2031" y="4371"/>
                  </a:lnTo>
                  <a:lnTo>
                    <a:pt x="2005" y="4399"/>
                  </a:lnTo>
                  <a:lnTo>
                    <a:pt x="1981" y="4428"/>
                  </a:lnTo>
                  <a:lnTo>
                    <a:pt x="1970" y="4443"/>
                  </a:lnTo>
                  <a:lnTo>
                    <a:pt x="1960" y="4457"/>
                  </a:lnTo>
                  <a:lnTo>
                    <a:pt x="1950" y="4472"/>
                  </a:lnTo>
                  <a:lnTo>
                    <a:pt x="1941" y="4488"/>
                  </a:lnTo>
                  <a:lnTo>
                    <a:pt x="1933" y="4503"/>
                  </a:lnTo>
                  <a:lnTo>
                    <a:pt x="1926" y="4519"/>
                  </a:lnTo>
                  <a:lnTo>
                    <a:pt x="1920" y="4534"/>
                  </a:lnTo>
                  <a:lnTo>
                    <a:pt x="1915" y="4551"/>
                  </a:lnTo>
                  <a:lnTo>
                    <a:pt x="1910" y="4567"/>
                  </a:lnTo>
                  <a:lnTo>
                    <a:pt x="1907" y="4583"/>
                  </a:lnTo>
                  <a:lnTo>
                    <a:pt x="1906" y="4601"/>
                  </a:lnTo>
                  <a:lnTo>
                    <a:pt x="1905" y="4617"/>
                  </a:lnTo>
                  <a:lnTo>
                    <a:pt x="1907" y="4635"/>
                  </a:lnTo>
                  <a:lnTo>
                    <a:pt x="1909" y="4653"/>
                  </a:lnTo>
                  <a:lnTo>
                    <a:pt x="1914" y="4672"/>
                  </a:lnTo>
                  <a:lnTo>
                    <a:pt x="1920" y="4690"/>
                  </a:lnTo>
                  <a:lnTo>
                    <a:pt x="1927" y="4709"/>
                  </a:lnTo>
                  <a:lnTo>
                    <a:pt x="1935" y="4728"/>
                  </a:lnTo>
                  <a:lnTo>
                    <a:pt x="1946" y="4748"/>
                  </a:lnTo>
                  <a:lnTo>
                    <a:pt x="1959" y="4768"/>
                  </a:lnTo>
                  <a:lnTo>
                    <a:pt x="1969" y="4776"/>
                  </a:lnTo>
                  <a:lnTo>
                    <a:pt x="1978" y="4784"/>
                  </a:lnTo>
                  <a:lnTo>
                    <a:pt x="1988" y="4792"/>
                  </a:lnTo>
                  <a:lnTo>
                    <a:pt x="1997" y="4801"/>
                  </a:lnTo>
                  <a:lnTo>
                    <a:pt x="2014" y="4821"/>
                  </a:lnTo>
                  <a:lnTo>
                    <a:pt x="2031" y="4841"/>
                  </a:lnTo>
                  <a:lnTo>
                    <a:pt x="2046" y="4863"/>
                  </a:lnTo>
                  <a:lnTo>
                    <a:pt x="2063" y="4885"/>
                  </a:lnTo>
                  <a:lnTo>
                    <a:pt x="2078" y="4904"/>
                  </a:lnTo>
                  <a:lnTo>
                    <a:pt x="2095" y="4923"/>
                  </a:lnTo>
                  <a:lnTo>
                    <a:pt x="2104" y="4931"/>
                  </a:lnTo>
                  <a:lnTo>
                    <a:pt x="2112" y="4938"/>
                  </a:lnTo>
                  <a:lnTo>
                    <a:pt x="2121" y="4944"/>
                  </a:lnTo>
                  <a:lnTo>
                    <a:pt x="2131" y="4950"/>
                  </a:lnTo>
                  <a:lnTo>
                    <a:pt x="2141" y="4954"/>
                  </a:lnTo>
                  <a:lnTo>
                    <a:pt x="2151" y="4959"/>
                  </a:lnTo>
                  <a:lnTo>
                    <a:pt x="2162" y="4961"/>
                  </a:lnTo>
                  <a:lnTo>
                    <a:pt x="2173" y="4962"/>
                  </a:lnTo>
                  <a:lnTo>
                    <a:pt x="2185" y="4962"/>
                  </a:lnTo>
                  <a:lnTo>
                    <a:pt x="2198" y="4960"/>
                  </a:lnTo>
                  <a:lnTo>
                    <a:pt x="2210" y="4956"/>
                  </a:lnTo>
                  <a:lnTo>
                    <a:pt x="2224" y="4951"/>
                  </a:lnTo>
                  <a:lnTo>
                    <a:pt x="2238" y="4945"/>
                  </a:lnTo>
                  <a:lnTo>
                    <a:pt x="2253" y="4936"/>
                  </a:lnTo>
                  <a:lnTo>
                    <a:pt x="2269" y="4926"/>
                  </a:lnTo>
                  <a:lnTo>
                    <a:pt x="2285" y="4913"/>
                  </a:lnTo>
                  <a:lnTo>
                    <a:pt x="2302" y="4924"/>
                  </a:lnTo>
                  <a:lnTo>
                    <a:pt x="2315" y="4934"/>
                  </a:lnTo>
                  <a:lnTo>
                    <a:pt x="2327" y="4943"/>
                  </a:lnTo>
                  <a:lnTo>
                    <a:pt x="2338" y="4953"/>
                  </a:lnTo>
                  <a:lnTo>
                    <a:pt x="2346" y="4964"/>
                  </a:lnTo>
                  <a:lnTo>
                    <a:pt x="2353" y="4974"/>
                  </a:lnTo>
                  <a:lnTo>
                    <a:pt x="2358" y="4984"/>
                  </a:lnTo>
                  <a:lnTo>
                    <a:pt x="2362" y="4995"/>
                  </a:lnTo>
                  <a:lnTo>
                    <a:pt x="2364" y="5004"/>
                  </a:lnTo>
                  <a:lnTo>
                    <a:pt x="2365" y="5014"/>
                  </a:lnTo>
                  <a:lnTo>
                    <a:pt x="2366" y="5023"/>
                  </a:lnTo>
                  <a:lnTo>
                    <a:pt x="2365" y="5034"/>
                  </a:lnTo>
                  <a:lnTo>
                    <a:pt x="2363" y="5043"/>
                  </a:lnTo>
                  <a:lnTo>
                    <a:pt x="2361" y="5053"/>
                  </a:lnTo>
                  <a:lnTo>
                    <a:pt x="2357" y="5062"/>
                  </a:lnTo>
                  <a:lnTo>
                    <a:pt x="2353" y="5072"/>
                  </a:lnTo>
                  <a:lnTo>
                    <a:pt x="2344" y="5090"/>
                  </a:lnTo>
                  <a:lnTo>
                    <a:pt x="2334" y="5108"/>
                  </a:lnTo>
                  <a:lnTo>
                    <a:pt x="2322" y="5125"/>
                  </a:lnTo>
                  <a:lnTo>
                    <a:pt x="2311" y="5142"/>
                  </a:lnTo>
                  <a:lnTo>
                    <a:pt x="2302" y="5159"/>
                  </a:lnTo>
                  <a:lnTo>
                    <a:pt x="2293" y="5174"/>
                  </a:lnTo>
                  <a:lnTo>
                    <a:pt x="2290" y="5182"/>
                  </a:lnTo>
                  <a:lnTo>
                    <a:pt x="2287" y="5189"/>
                  </a:lnTo>
                  <a:lnTo>
                    <a:pt x="2286" y="5196"/>
                  </a:lnTo>
                  <a:lnTo>
                    <a:pt x="2285" y="5203"/>
                  </a:lnTo>
                  <a:lnTo>
                    <a:pt x="2266" y="5224"/>
                  </a:lnTo>
                  <a:lnTo>
                    <a:pt x="2246" y="5246"/>
                  </a:lnTo>
                  <a:lnTo>
                    <a:pt x="2228" y="5270"/>
                  </a:lnTo>
                  <a:lnTo>
                    <a:pt x="2209" y="5293"/>
                  </a:lnTo>
                  <a:lnTo>
                    <a:pt x="2189" y="5316"/>
                  </a:lnTo>
                  <a:lnTo>
                    <a:pt x="2171" y="5339"/>
                  </a:lnTo>
                  <a:lnTo>
                    <a:pt x="2151" y="5359"/>
                  </a:lnTo>
                  <a:lnTo>
                    <a:pt x="2132" y="5380"/>
                  </a:lnTo>
                  <a:lnTo>
                    <a:pt x="2121" y="5388"/>
                  </a:lnTo>
                  <a:lnTo>
                    <a:pt x="2110" y="5397"/>
                  </a:lnTo>
                  <a:lnTo>
                    <a:pt x="2100" y="5405"/>
                  </a:lnTo>
                  <a:lnTo>
                    <a:pt x="2089" y="5412"/>
                  </a:lnTo>
                  <a:lnTo>
                    <a:pt x="2077" y="5418"/>
                  </a:lnTo>
                  <a:lnTo>
                    <a:pt x="2065" y="5424"/>
                  </a:lnTo>
                  <a:lnTo>
                    <a:pt x="2054" y="5428"/>
                  </a:lnTo>
                  <a:lnTo>
                    <a:pt x="2041" y="5432"/>
                  </a:lnTo>
                  <a:lnTo>
                    <a:pt x="2028" y="5434"/>
                  </a:lnTo>
                  <a:lnTo>
                    <a:pt x="2014" y="5436"/>
                  </a:lnTo>
                  <a:lnTo>
                    <a:pt x="2000" y="5436"/>
                  </a:lnTo>
                  <a:lnTo>
                    <a:pt x="1986" y="5436"/>
                  </a:lnTo>
                  <a:lnTo>
                    <a:pt x="1971" y="5434"/>
                  </a:lnTo>
                  <a:lnTo>
                    <a:pt x="1956" y="5431"/>
                  </a:lnTo>
                  <a:lnTo>
                    <a:pt x="1939" y="5426"/>
                  </a:lnTo>
                  <a:lnTo>
                    <a:pt x="1923" y="5420"/>
                  </a:lnTo>
                  <a:lnTo>
                    <a:pt x="1895" y="5373"/>
                  </a:lnTo>
                  <a:lnTo>
                    <a:pt x="1867" y="5325"/>
                  </a:lnTo>
                  <a:lnTo>
                    <a:pt x="1837" y="5278"/>
                  </a:lnTo>
                  <a:lnTo>
                    <a:pt x="1807" y="5232"/>
                  </a:lnTo>
                  <a:lnTo>
                    <a:pt x="1777" y="5185"/>
                  </a:lnTo>
                  <a:lnTo>
                    <a:pt x="1746" y="5138"/>
                  </a:lnTo>
                  <a:lnTo>
                    <a:pt x="1714" y="5092"/>
                  </a:lnTo>
                  <a:lnTo>
                    <a:pt x="1681" y="5046"/>
                  </a:lnTo>
                  <a:lnTo>
                    <a:pt x="1615" y="4954"/>
                  </a:lnTo>
                  <a:lnTo>
                    <a:pt x="1546" y="4863"/>
                  </a:lnTo>
                  <a:lnTo>
                    <a:pt x="1477" y="4773"/>
                  </a:lnTo>
                  <a:lnTo>
                    <a:pt x="1406" y="4682"/>
                  </a:lnTo>
                  <a:lnTo>
                    <a:pt x="1334" y="4593"/>
                  </a:lnTo>
                  <a:lnTo>
                    <a:pt x="1262" y="4503"/>
                  </a:lnTo>
                  <a:lnTo>
                    <a:pt x="1189" y="4414"/>
                  </a:lnTo>
                  <a:lnTo>
                    <a:pt x="1117" y="4325"/>
                  </a:lnTo>
                  <a:lnTo>
                    <a:pt x="1045" y="4236"/>
                  </a:lnTo>
                  <a:lnTo>
                    <a:pt x="974" y="4148"/>
                  </a:lnTo>
                  <a:lnTo>
                    <a:pt x="904" y="4059"/>
                  </a:lnTo>
                  <a:lnTo>
                    <a:pt x="835" y="3971"/>
                  </a:lnTo>
                  <a:lnTo>
                    <a:pt x="943" y="3790"/>
                  </a:lnTo>
                  <a:lnTo>
                    <a:pt x="1001" y="3797"/>
                  </a:lnTo>
                  <a:lnTo>
                    <a:pt x="1059" y="3805"/>
                  </a:lnTo>
                  <a:lnTo>
                    <a:pt x="1117" y="3814"/>
                  </a:lnTo>
                  <a:lnTo>
                    <a:pt x="1174" y="3824"/>
                  </a:lnTo>
                  <a:lnTo>
                    <a:pt x="1290" y="3843"/>
                  </a:lnTo>
                  <a:lnTo>
                    <a:pt x="1406" y="3865"/>
                  </a:lnTo>
                  <a:lnTo>
                    <a:pt x="1521" y="3889"/>
                  </a:lnTo>
                  <a:lnTo>
                    <a:pt x="1637" y="3912"/>
                  </a:lnTo>
                  <a:lnTo>
                    <a:pt x="1753" y="3935"/>
                  </a:lnTo>
                  <a:lnTo>
                    <a:pt x="1868" y="3958"/>
                  </a:lnTo>
                  <a:lnTo>
                    <a:pt x="1984" y="3979"/>
                  </a:lnTo>
                  <a:lnTo>
                    <a:pt x="2100" y="3999"/>
                  </a:lnTo>
                  <a:lnTo>
                    <a:pt x="2158" y="4008"/>
                  </a:lnTo>
                  <a:lnTo>
                    <a:pt x="2215" y="4016"/>
                  </a:lnTo>
                  <a:lnTo>
                    <a:pt x="2273" y="4023"/>
                  </a:lnTo>
                  <a:lnTo>
                    <a:pt x="2330" y="4030"/>
                  </a:lnTo>
                  <a:lnTo>
                    <a:pt x="2389" y="4036"/>
                  </a:lnTo>
                  <a:lnTo>
                    <a:pt x="2447" y="4040"/>
                  </a:lnTo>
                  <a:lnTo>
                    <a:pt x="2504" y="4044"/>
                  </a:lnTo>
                  <a:lnTo>
                    <a:pt x="2562" y="4046"/>
                  </a:lnTo>
                  <a:lnTo>
                    <a:pt x="2620" y="4048"/>
                  </a:lnTo>
                  <a:lnTo>
                    <a:pt x="2677" y="4048"/>
                  </a:lnTo>
                  <a:lnTo>
                    <a:pt x="2736" y="4047"/>
                  </a:lnTo>
                  <a:lnTo>
                    <a:pt x="2794" y="4044"/>
                  </a:lnTo>
                  <a:close/>
                  <a:moveTo>
                    <a:pt x="1668" y="6036"/>
                  </a:moveTo>
                  <a:lnTo>
                    <a:pt x="1668" y="6470"/>
                  </a:lnTo>
                  <a:lnTo>
                    <a:pt x="1586" y="6464"/>
                  </a:lnTo>
                  <a:lnTo>
                    <a:pt x="1501" y="6460"/>
                  </a:lnTo>
                  <a:lnTo>
                    <a:pt x="1414" y="6455"/>
                  </a:lnTo>
                  <a:lnTo>
                    <a:pt x="1327" y="6451"/>
                  </a:lnTo>
                  <a:lnTo>
                    <a:pt x="1237" y="6447"/>
                  </a:lnTo>
                  <a:lnTo>
                    <a:pt x="1149" y="6441"/>
                  </a:lnTo>
                  <a:lnTo>
                    <a:pt x="1059" y="6434"/>
                  </a:lnTo>
                  <a:lnTo>
                    <a:pt x="970" y="6425"/>
                  </a:lnTo>
                  <a:lnTo>
                    <a:pt x="926" y="6420"/>
                  </a:lnTo>
                  <a:lnTo>
                    <a:pt x="882" y="6414"/>
                  </a:lnTo>
                  <a:lnTo>
                    <a:pt x="839" y="6407"/>
                  </a:lnTo>
                  <a:lnTo>
                    <a:pt x="795" y="6399"/>
                  </a:lnTo>
                  <a:lnTo>
                    <a:pt x="753" y="6390"/>
                  </a:lnTo>
                  <a:lnTo>
                    <a:pt x="711" y="6381"/>
                  </a:lnTo>
                  <a:lnTo>
                    <a:pt x="669" y="6371"/>
                  </a:lnTo>
                  <a:lnTo>
                    <a:pt x="628" y="6358"/>
                  </a:lnTo>
                  <a:lnTo>
                    <a:pt x="588" y="6346"/>
                  </a:lnTo>
                  <a:lnTo>
                    <a:pt x="547" y="6332"/>
                  </a:lnTo>
                  <a:lnTo>
                    <a:pt x="508" y="6316"/>
                  </a:lnTo>
                  <a:lnTo>
                    <a:pt x="470" y="6299"/>
                  </a:lnTo>
                  <a:lnTo>
                    <a:pt x="433" y="6281"/>
                  </a:lnTo>
                  <a:lnTo>
                    <a:pt x="396" y="6261"/>
                  </a:lnTo>
                  <a:lnTo>
                    <a:pt x="361" y="6240"/>
                  </a:lnTo>
                  <a:lnTo>
                    <a:pt x="326" y="6216"/>
                  </a:lnTo>
                  <a:lnTo>
                    <a:pt x="333" y="6203"/>
                  </a:lnTo>
                  <a:lnTo>
                    <a:pt x="338" y="6189"/>
                  </a:lnTo>
                  <a:lnTo>
                    <a:pt x="345" y="6174"/>
                  </a:lnTo>
                  <a:lnTo>
                    <a:pt x="349" y="6160"/>
                  </a:lnTo>
                  <a:lnTo>
                    <a:pt x="358" y="6129"/>
                  </a:lnTo>
                  <a:lnTo>
                    <a:pt x="365" y="6097"/>
                  </a:lnTo>
                  <a:lnTo>
                    <a:pt x="377" y="6032"/>
                  </a:lnTo>
                  <a:lnTo>
                    <a:pt x="390" y="5968"/>
                  </a:lnTo>
                  <a:lnTo>
                    <a:pt x="397" y="5936"/>
                  </a:lnTo>
                  <a:lnTo>
                    <a:pt x="405" y="5905"/>
                  </a:lnTo>
                  <a:lnTo>
                    <a:pt x="410" y="5890"/>
                  </a:lnTo>
                  <a:lnTo>
                    <a:pt x="416" y="5874"/>
                  </a:lnTo>
                  <a:lnTo>
                    <a:pt x="422" y="5860"/>
                  </a:lnTo>
                  <a:lnTo>
                    <a:pt x="428" y="5845"/>
                  </a:lnTo>
                  <a:lnTo>
                    <a:pt x="435" y="5831"/>
                  </a:lnTo>
                  <a:lnTo>
                    <a:pt x="443" y="5818"/>
                  </a:lnTo>
                  <a:lnTo>
                    <a:pt x="452" y="5804"/>
                  </a:lnTo>
                  <a:lnTo>
                    <a:pt x="461" y="5792"/>
                  </a:lnTo>
                  <a:lnTo>
                    <a:pt x="471" y="5780"/>
                  </a:lnTo>
                  <a:lnTo>
                    <a:pt x="483" y="5767"/>
                  </a:lnTo>
                  <a:lnTo>
                    <a:pt x="495" y="5757"/>
                  </a:lnTo>
                  <a:lnTo>
                    <a:pt x="507" y="5746"/>
                  </a:lnTo>
                  <a:lnTo>
                    <a:pt x="542" y="5759"/>
                  </a:lnTo>
                  <a:lnTo>
                    <a:pt x="577" y="5770"/>
                  </a:lnTo>
                  <a:lnTo>
                    <a:pt x="612" y="5781"/>
                  </a:lnTo>
                  <a:lnTo>
                    <a:pt x="648" y="5790"/>
                  </a:lnTo>
                  <a:lnTo>
                    <a:pt x="684" y="5798"/>
                  </a:lnTo>
                  <a:lnTo>
                    <a:pt x="721" y="5805"/>
                  </a:lnTo>
                  <a:lnTo>
                    <a:pt x="758" y="5812"/>
                  </a:lnTo>
                  <a:lnTo>
                    <a:pt x="797" y="5817"/>
                  </a:lnTo>
                  <a:lnTo>
                    <a:pt x="872" y="5826"/>
                  </a:lnTo>
                  <a:lnTo>
                    <a:pt x="949" y="5834"/>
                  </a:lnTo>
                  <a:lnTo>
                    <a:pt x="1025" y="5842"/>
                  </a:lnTo>
                  <a:lnTo>
                    <a:pt x="1102" y="5851"/>
                  </a:lnTo>
                  <a:lnTo>
                    <a:pt x="1140" y="5855"/>
                  </a:lnTo>
                  <a:lnTo>
                    <a:pt x="1178" y="5860"/>
                  </a:lnTo>
                  <a:lnTo>
                    <a:pt x="1216" y="5865"/>
                  </a:lnTo>
                  <a:lnTo>
                    <a:pt x="1254" y="5871"/>
                  </a:lnTo>
                  <a:lnTo>
                    <a:pt x="1291" y="5877"/>
                  </a:lnTo>
                  <a:lnTo>
                    <a:pt x="1328" y="5886"/>
                  </a:lnTo>
                  <a:lnTo>
                    <a:pt x="1365" y="5894"/>
                  </a:lnTo>
                  <a:lnTo>
                    <a:pt x="1401" y="5904"/>
                  </a:lnTo>
                  <a:lnTo>
                    <a:pt x="1436" y="5915"/>
                  </a:lnTo>
                  <a:lnTo>
                    <a:pt x="1472" y="5928"/>
                  </a:lnTo>
                  <a:lnTo>
                    <a:pt x="1506" y="5941"/>
                  </a:lnTo>
                  <a:lnTo>
                    <a:pt x="1540" y="5956"/>
                  </a:lnTo>
                  <a:lnTo>
                    <a:pt x="1574" y="5974"/>
                  </a:lnTo>
                  <a:lnTo>
                    <a:pt x="1606" y="5992"/>
                  </a:lnTo>
                  <a:lnTo>
                    <a:pt x="1638" y="6013"/>
                  </a:lnTo>
                  <a:lnTo>
                    <a:pt x="1668" y="6036"/>
                  </a:lnTo>
                  <a:close/>
                  <a:moveTo>
                    <a:pt x="363" y="7340"/>
                  </a:moveTo>
                  <a:lnTo>
                    <a:pt x="415" y="7345"/>
                  </a:lnTo>
                  <a:lnTo>
                    <a:pt x="467" y="7348"/>
                  </a:lnTo>
                  <a:lnTo>
                    <a:pt x="522" y="7349"/>
                  </a:lnTo>
                  <a:lnTo>
                    <a:pt x="577" y="7348"/>
                  </a:lnTo>
                  <a:lnTo>
                    <a:pt x="633" y="7345"/>
                  </a:lnTo>
                  <a:lnTo>
                    <a:pt x="690" y="7341"/>
                  </a:lnTo>
                  <a:lnTo>
                    <a:pt x="748" y="7335"/>
                  </a:lnTo>
                  <a:lnTo>
                    <a:pt x="806" y="7328"/>
                  </a:lnTo>
                  <a:lnTo>
                    <a:pt x="923" y="7314"/>
                  </a:lnTo>
                  <a:lnTo>
                    <a:pt x="1039" y="7299"/>
                  </a:lnTo>
                  <a:lnTo>
                    <a:pt x="1098" y="7292"/>
                  </a:lnTo>
                  <a:lnTo>
                    <a:pt x="1156" y="7285"/>
                  </a:lnTo>
                  <a:lnTo>
                    <a:pt x="1213" y="7280"/>
                  </a:lnTo>
                  <a:lnTo>
                    <a:pt x="1270" y="7276"/>
                  </a:lnTo>
                  <a:lnTo>
                    <a:pt x="1326" y="7274"/>
                  </a:lnTo>
                  <a:lnTo>
                    <a:pt x="1380" y="7273"/>
                  </a:lnTo>
                  <a:lnTo>
                    <a:pt x="1434" y="7274"/>
                  </a:lnTo>
                  <a:lnTo>
                    <a:pt x="1486" y="7277"/>
                  </a:lnTo>
                  <a:lnTo>
                    <a:pt x="1537" y="7283"/>
                  </a:lnTo>
                  <a:lnTo>
                    <a:pt x="1586" y="7292"/>
                  </a:lnTo>
                  <a:lnTo>
                    <a:pt x="1633" y="7304"/>
                  </a:lnTo>
                  <a:lnTo>
                    <a:pt x="1679" y="7319"/>
                  </a:lnTo>
                  <a:lnTo>
                    <a:pt x="1723" y="7339"/>
                  </a:lnTo>
                  <a:lnTo>
                    <a:pt x="1764" y="7361"/>
                  </a:lnTo>
                  <a:lnTo>
                    <a:pt x="1803" y="7388"/>
                  </a:lnTo>
                  <a:lnTo>
                    <a:pt x="1839" y="7419"/>
                  </a:lnTo>
                  <a:lnTo>
                    <a:pt x="1874" y="7455"/>
                  </a:lnTo>
                  <a:lnTo>
                    <a:pt x="1905" y="7496"/>
                  </a:lnTo>
                  <a:lnTo>
                    <a:pt x="1934" y="7542"/>
                  </a:lnTo>
                  <a:lnTo>
                    <a:pt x="1959" y="7594"/>
                  </a:lnTo>
                  <a:lnTo>
                    <a:pt x="1966" y="7649"/>
                  </a:lnTo>
                  <a:lnTo>
                    <a:pt x="1973" y="7708"/>
                  </a:lnTo>
                  <a:lnTo>
                    <a:pt x="1980" y="7769"/>
                  </a:lnTo>
                  <a:lnTo>
                    <a:pt x="1988" y="7832"/>
                  </a:lnTo>
                  <a:lnTo>
                    <a:pt x="1993" y="7895"/>
                  </a:lnTo>
                  <a:lnTo>
                    <a:pt x="1996" y="7959"/>
                  </a:lnTo>
                  <a:lnTo>
                    <a:pt x="1997" y="7991"/>
                  </a:lnTo>
                  <a:lnTo>
                    <a:pt x="1997" y="8023"/>
                  </a:lnTo>
                  <a:lnTo>
                    <a:pt x="1997" y="8055"/>
                  </a:lnTo>
                  <a:lnTo>
                    <a:pt x="1995" y="8087"/>
                  </a:lnTo>
                  <a:lnTo>
                    <a:pt x="1993" y="8118"/>
                  </a:lnTo>
                  <a:lnTo>
                    <a:pt x="1990" y="8148"/>
                  </a:lnTo>
                  <a:lnTo>
                    <a:pt x="1987" y="8179"/>
                  </a:lnTo>
                  <a:lnTo>
                    <a:pt x="1981" y="8209"/>
                  </a:lnTo>
                  <a:lnTo>
                    <a:pt x="1975" y="8238"/>
                  </a:lnTo>
                  <a:lnTo>
                    <a:pt x="1967" y="8267"/>
                  </a:lnTo>
                  <a:lnTo>
                    <a:pt x="1959" y="8294"/>
                  </a:lnTo>
                  <a:lnTo>
                    <a:pt x="1949" y="8321"/>
                  </a:lnTo>
                  <a:lnTo>
                    <a:pt x="1937" y="8348"/>
                  </a:lnTo>
                  <a:lnTo>
                    <a:pt x="1925" y="8373"/>
                  </a:lnTo>
                  <a:lnTo>
                    <a:pt x="1910" y="8397"/>
                  </a:lnTo>
                  <a:lnTo>
                    <a:pt x="1895" y="8420"/>
                  </a:lnTo>
                  <a:lnTo>
                    <a:pt x="1877" y="8441"/>
                  </a:lnTo>
                  <a:lnTo>
                    <a:pt x="1858" y="8462"/>
                  </a:lnTo>
                  <a:lnTo>
                    <a:pt x="1836" y="8481"/>
                  </a:lnTo>
                  <a:lnTo>
                    <a:pt x="1814" y="8499"/>
                  </a:lnTo>
                  <a:lnTo>
                    <a:pt x="1772" y="8511"/>
                  </a:lnTo>
                  <a:lnTo>
                    <a:pt x="1731" y="8524"/>
                  </a:lnTo>
                  <a:lnTo>
                    <a:pt x="1690" y="8535"/>
                  </a:lnTo>
                  <a:lnTo>
                    <a:pt x="1648" y="8545"/>
                  </a:lnTo>
                  <a:lnTo>
                    <a:pt x="1605" y="8554"/>
                  </a:lnTo>
                  <a:lnTo>
                    <a:pt x="1562" y="8563"/>
                  </a:lnTo>
                  <a:lnTo>
                    <a:pt x="1519" y="8571"/>
                  </a:lnTo>
                  <a:lnTo>
                    <a:pt x="1476" y="8577"/>
                  </a:lnTo>
                  <a:lnTo>
                    <a:pt x="1433" y="8583"/>
                  </a:lnTo>
                  <a:lnTo>
                    <a:pt x="1388" y="8589"/>
                  </a:lnTo>
                  <a:lnTo>
                    <a:pt x="1345" y="8594"/>
                  </a:lnTo>
                  <a:lnTo>
                    <a:pt x="1301" y="8599"/>
                  </a:lnTo>
                  <a:lnTo>
                    <a:pt x="1212" y="8606"/>
                  </a:lnTo>
                  <a:lnTo>
                    <a:pt x="1125" y="8612"/>
                  </a:lnTo>
                  <a:lnTo>
                    <a:pt x="1036" y="8616"/>
                  </a:lnTo>
                  <a:lnTo>
                    <a:pt x="948" y="8620"/>
                  </a:lnTo>
                  <a:lnTo>
                    <a:pt x="860" y="8623"/>
                  </a:lnTo>
                  <a:lnTo>
                    <a:pt x="773" y="8626"/>
                  </a:lnTo>
                  <a:lnTo>
                    <a:pt x="686" y="8629"/>
                  </a:lnTo>
                  <a:lnTo>
                    <a:pt x="602" y="8633"/>
                  </a:lnTo>
                  <a:lnTo>
                    <a:pt x="518" y="8638"/>
                  </a:lnTo>
                  <a:lnTo>
                    <a:pt x="435" y="8644"/>
                  </a:lnTo>
                  <a:lnTo>
                    <a:pt x="428" y="8653"/>
                  </a:lnTo>
                  <a:lnTo>
                    <a:pt x="421" y="8662"/>
                  </a:lnTo>
                  <a:lnTo>
                    <a:pt x="414" y="8670"/>
                  </a:lnTo>
                  <a:lnTo>
                    <a:pt x="406" y="8677"/>
                  </a:lnTo>
                  <a:lnTo>
                    <a:pt x="399" y="8683"/>
                  </a:lnTo>
                  <a:lnTo>
                    <a:pt x="391" y="8688"/>
                  </a:lnTo>
                  <a:lnTo>
                    <a:pt x="383" y="8692"/>
                  </a:lnTo>
                  <a:lnTo>
                    <a:pt x="375" y="8696"/>
                  </a:lnTo>
                  <a:lnTo>
                    <a:pt x="359" y="8702"/>
                  </a:lnTo>
                  <a:lnTo>
                    <a:pt x="342" y="8707"/>
                  </a:lnTo>
                  <a:lnTo>
                    <a:pt x="325" y="8710"/>
                  </a:lnTo>
                  <a:lnTo>
                    <a:pt x="309" y="8712"/>
                  </a:lnTo>
                  <a:lnTo>
                    <a:pt x="291" y="8713"/>
                  </a:lnTo>
                  <a:lnTo>
                    <a:pt x="275" y="8715"/>
                  </a:lnTo>
                  <a:lnTo>
                    <a:pt x="258" y="8717"/>
                  </a:lnTo>
                  <a:lnTo>
                    <a:pt x="242" y="8720"/>
                  </a:lnTo>
                  <a:lnTo>
                    <a:pt x="225" y="8725"/>
                  </a:lnTo>
                  <a:lnTo>
                    <a:pt x="210" y="8731"/>
                  </a:lnTo>
                  <a:lnTo>
                    <a:pt x="202" y="8735"/>
                  </a:lnTo>
                  <a:lnTo>
                    <a:pt x="195" y="8740"/>
                  </a:lnTo>
                  <a:lnTo>
                    <a:pt x="188" y="8746"/>
                  </a:lnTo>
                  <a:lnTo>
                    <a:pt x="181" y="8752"/>
                  </a:lnTo>
                  <a:lnTo>
                    <a:pt x="175" y="8738"/>
                  </a:lnTo>
                  <a:lnTo>
                    <a:pt x="169" y="8725"/>
                  </a:lnTo>
                  <a:lnTo>
                    <a:pt x="163" y="8711"/>
                  </a:lnTo>
                  <a:lnTo>
                    <a:pt x="159" y="8696"/>
                  </a:lnTo>
                  <a:lnTo>
                    <a:pt x="155" y="8682"/>
                  </a:lnTo>
                  <a:lnTo>
                    <a:pt x="151" y="8667"/>
                  </a:lnTo>
                  <a:lnTo>
                    <a:pt x="149" y="8653"/>
                  </a:lnTo>
                  <a:lnTo>
                    <a:pt x="146" y="8638"/>
                  </a:lnTo>
                  <a:lnTo>
                    <a:pt x="143" y="8608"/>
                  </a:lnTo>
                  <a:lnTo>
                    <a:pt x="142" y="8578"/>
                  </a:lnTo>
                  <a:lnTo>
                    <a:pt x="143" y="8547"/>
                  </a:lnTo>
                  <a:lnTo>
                    <a:pt x="145" y="8516"/>
                  </a:lnTo>
                  <a:lnTo>
                    <a:pt x="149" y="8487"/>
                  </a:lnTo>
                  <a:lnTo>
                    <a:pt x="155" y="8456"/>
                  </a:lnTo>
                  <a:lnTo>
                    <a:pt x="162" y="8426"/>
                  </a:lnTo>
                  <a:lnTo>
                    <a:pt x="171" y="8395"/>
                  </a:lnTo>
                  <a:lnTo>
                    <a:pt x="181" y="8366"/>
                  </a:lnTo>
                  <a:lnTo>
                    <a:pt x="192" y="8338"/>
                  </a:lnTo>
                  <a:lnTo>
                    <a:pt x="205" y="8309"/>
                  </a:lnTo>
                  <a:lnTo>
                    <a:pt x="218" y="8281"/>
                  </a:lnTo>
                  <a:lnTo>
                    <a:pt x="255" y="8284"/>
                  </a:lnTo>
                  <a:lnTo>
                    <a:pt x="293" y="8286"/>
                  </a:lnTo>
                  <a:lnTo>
                    <a:pt x="331" y="8287"/>
                  </a:lnTo>
                  <a:lnTo>
                    <a:pt x="370" y="8287"/>
                  </a:lnTo>
                  <a:lnTo>
                    <a:pt x="409" y="8287"/>
                  </a:lnTo>
                  <a:lnTo>
                    <a:pt x="449" y="8285"/>
                  </a:lnTo>
                  <a:lnTo>
                    <a:pt x="488" y="8284"/>
                  </a:lnTo>
                  <a:lnTo>
                    <a:pt x="528" y="8281"/>
                  </a:lnTo>
                  <a:lnTo>
                    <a:pt x="607" y="8276"/>
                  </a:lnTo>
                  <a:lnTo>
                    <a:pt x="687" y="8269"/>
                  </a:lnTo>
                  <a:lnTo>
                    <a:pt x="768" y="8262"/>
                  </a:lnTo>
                  <a:lnTo>
                    <a:pt x="848" y="8254"/>
                  </a:lnTo>
                  <a:lnTo>
                    <a:pt x="927" y="8248"/>
                  </a:lnTo>
                  <a:lnTo>
                    <a:pt x="1007" y="8243"/>
                  </a:lnTo>
                  <a:lnTo>
                    <a:pt x="1046" y="8242"/>
                  </a:lnTo>
                  <a:lnTo>
                    <a:pt x="1085" y="8241"/>
                  </a:lnTo>
                  <a:lnTo>
                    <a:pt x="1123" y="8240"/>
                  </a:lnTo>
                  <a:lnTo>
                    <a:pt x="1161" y="8241"/>
                  </a:lnTo>
                  <a:lnTo>
                    <a:pt x="1199" y="8242"/>
                  </a:lnTo>
                  <a:lnTo>
                    <a:pt x="1237" y="8244"/>
                  </a:lnTo>
                  <a:lnTo>
                    <a:pt x="1274" y="8247"/>
                  </a:lnTo>
                  <a:lnTo>
                    <a:pt x="1310" y="8251"/>
                  </a:lnTo>
                  <a:lnTo>
                    <a:pt x="1346" y="8257"/>
                  </a:lnTo>
                  <a:lnTo>
                    <a:pt x="1382" y="8264"/>
                  </a:lnTo>
                  <a:lnTo>
                    <a:pt x="1416" y="8272"/>
                  </a:lnTo>
                  <a:lnTo>
                    <a:pt x="1451" y="8281"/>
                  </a:lnTo>
                  <a:lnTo>
                    <a:pt x="1458" y="8275"/>
                  </a:lnTo>
                  <a:lnTo>
                    <a:pt x="1466" y="8270"/>
                  </a:lnTo>
                  <a:lnTo>
                    <a:pt x="1473" y="8265"/>
                  </a:lnTo>
                  <a:lnTo>
                    <a:pt x="1481" y="8261"/>
                  </a:lnTo>
                  <a:lnTo>
                    <a:pt x="1499" y="8253"/>
                  </a:lnTo>
                  <a:lnTo>
                    <a:pt x="1516" y="8248"/>
                  </a:lnTo>
                  <a:lnTo>
                    <a:pt x="1554" y="8242"/>
                  </a:lnTo>
                  <a:lnTo>
                    <a:pt x="1591" y="8236"/>
                  </a:lnTo>
                  <a:lnTo>
                    <a:pt x="1610" y="8232"/>
                  </a:lnTo>
                  <a:lnTo>
                    <a:pt x="1628" y="8227"/>
                  </a:lnTo>
                  <a:lnTo>
                    <a:pt x="1637" y="8224"/>
                  </a:lnTo>
                  <a:lnTo>
                    <a:pt x="1645" y="8219"/>
                  </a:lnTo>
                  <a:lnTo>
                    <a:pt x="1653" y="8215"/>
                  </a:lnTo>
                  <a:lnTo>
                    <a:pt x="1660" y="8210"/>
                  </a:lnTo>
                  <a:lnTo>
                    <a:pt x="1667" y="8204"/>
                  </a:lnTo>
                  <a:lnTo>
                    <a:pt x="1675" y="8198"/>
                  </a:lnTo>
                  <a:lnTo>
                    <a:pt x="1681" y="8190"/>
                  </a:lnTo>
                  <a:lnTo>
                    <a:pt x="1687" y="8181"/>
                  </a:lnTo>
                  <a:lnTo>
                    <a:pt x="1692" y="8172"/>
                  </a:lnTo>
                  <a:lnTo>
                    <a:pt x="1697" y="8161"/>
                  </a:lnTo>
                  <a:lnTo>
                    <a:pt x="1701" y="8150"/>
                  </a:lnTo>
                  <a:lnTo>
                    <a:pt x="1706" y="8136"/>
                  </a:lnTo>
                  <a:lnTo>
                    <a:pt x="1707" y="8055"/>
                  </a:lnTo>
                  <a:lnTo>
                    <a:pt x="1708" y="7975"/>
                  </a:lnTo>
                  <a:lnTo>
                    <a:pt x="1708" y="7935"/>
                  </a:lnTo>
                  <a:lnTo>
                    <a:pt x="1707" y="7896"/>
                  </a:lnTo>
                  <a:lnTo>
                    <a:pt x="1705" y="7858"/>
                  </a:lnTo>
                  <a:lnTo>
                    <a:pt x="1700" y="7820"/>
                  </a:lnTo>
                  <a:lnTo>
                    <a:pt x="1697" y="7801"/>
                  </a:lnTo>
                  <a:lnTo>
                    <a:pt x="1694" y="7783"/>
                  </a:lnTo>
                  <a:lnTo>
                    <a:pt x="1690" y="7764"/>
                  </a:lnTo>
                  <a:lnTo>
                    <a:pt x="1686" y="7747"/>
                  </a:lnTo>
                  <a:lnTo>
                    <a:pt x="1680" y="7729"/>
                  </a:lnTo>
                  <a:lnTo>
                    <a:pt x="1674" y="7712"/>
                  </a:lnTo>
                  <a:lnTo>
                    <a:pt x="1667" y="7695"/>
                  </a:lnTo>
                  <a:lnTo>
                    <a:pt x="1659" y="7678"/>
                  </a:lnTo>
                  <a:lnTo>
                    <a:pt x="1650" y="7661"/>
                  </a:lnTo>
                  <a:lnTo>
                    <a:pt x="1641" y="7646"/>
                  </a:lnTo>
                  <a:lnTo>
                    <a:pt x="1630" y="7630"/>
                  </a:lnTo>
                  <a:lnTo>
                    <a:pt x="1618" y="7614"/>
                  </a:lnTo>
                  <a:lnTo>
                    <a:pt x="1606" y="7600"/>
                  </a:lnTo>
                  <a:lnTo>
                    <a:pt x="1591" y="7585"/>
                  </a:lnTo>
                  <a:lnTo>
                    <a:pt x="1576" y="7571"/>
                  </a:lnTo>
                  <a:lnTo>
                    <a:pt x="1560" y="7557"/>
                  </a:lnTo>
                  <a:lnTo>
                    <a:pt x="1479" y="7551"/>
                  </a:lnTo>
                  <a:lnTo>
                    <a:pt x="1399" y="7546"/>
                  </a:lnTo>
                  <a:lnTo>
                    <a:pt x="1318" y="7544"/>
                  </a:lnTo>
                  <a:lnTo>
                    <a:pt x="1239" y="7543"/>
                  </a:lnTo>
                  <a:lnTo>
                    <a:pt x="1161" y="7543"/>
                  </a:lnTo>
                  <a:lnTo>
                    <a:pt x="1084" y="7545"/>
                  </a:lnTo>
                  <a:lnTo>
                    <a:pt x="1007" y="7548"/>
                  </a:lnTo>
                  <a:lnTo>
                    <a:pt x="929" y="7552"/>
                  </a:lnTo>
                  <a:lnTo>
                    <a:pt x="853" y="7559"/>
                  </a:lnTo>
                  <a:lnTo>
                    <a:pt x="777" y="7565"/>
                  </a:lnTo>
                  <a:lnTo>
                    <a:pt x="702" y="7573"/>
                  </a:lnTo>
                  <a:lnTo>
                    <a:pt x="627" y="7582"/>
                  </a:lnTo>
                  <a:lnTo>
                    <a:pt x="551" y="7593"/>
                  </a:lnTo>
                  <a:lnTo>
                    <a:pt x="476" y="7604"/>
                  </a:lnTo>
                  <a:lnTo>
                    <a:pt x="401" y="7616"/>
                  </a:lnTo>
                  <a:lnTo>
                    <a:pt x="326" y="7630"/>
                  </a:lnTo>
                  <a:lnTo>
                    <a:pt x="326" y="7643"/>
                  </a:lnTo>
                  <a:lnTo>
                    <a:pt x="323" y="7656"/>
                  </a:lnTo>
                  <a:lnTo>
                    <a:pt x="319" y="7670"/>
                  </a:lnTo>
                  <a:lnTo>
                    <a:pt x="314" y="7682"/>
                  </a:lnTo>
                  <a:lnTo>
                    <a:pt x="307" y="7694"/>
                  </a:lnTo>
                  <a:lnTo>
                    <a:pt x="299" y="7706"/>
                  </a:lnTo>
                  <a:lnTo>
                    <a:pt x="291" y="7716"/>
                  </a:lnTo>
                  <a:lnTo>
                    <a:pt x="281" y="7724"/>
                  </a:lnTo>
                  <a:lnTo>
                    <a:pt x="270" y="7732"/>
                  </a:lnTo>
                  <a:lnTo>
                    <a:pt x="259" y="7738"/>
                  </a:lnTo>
                  <a:lnTo>
                    <a:pt x="247" y="7744"/>
                  </a:lnTo>
                  <a:lnTo>
                    <a:pt x="234" y="7747"/>
                  </a:lnTo>
                  <a:lnTo>
                    <a:pt x="228" y="7748"/>
                  </a:lnTo>
                  <a:lnTo>
                    <a:pt x="222" y="7748"/>
                  </a:lnTo>
                  <a:lnTo>
                    <a:pt x="215" y="7748"/>
                  </a:lnTo>
                  <a:lnTo>
                    <a:pt x="209" y="7747"/>
                  </a:lnTo>
                  <a:lnTo>
                    <a:pt x="201" y="7746"/>
                  </a:lnTo>
                  <a:lnTo>
                    <a:pt x="195" y="7744"/>
                  </a:lnTo>
                  <a:lnTo>
                    <a:pt x="188" y="7742"/>
                  </a:lnTo>
                  <a:lnTo>
                    <a:pt x="181" y="7738"/>
                  </a:lnTo>
                  <a:lnTo>
                    <a:pt x="175" y="7742"/>
                  </a:lnTo>
                  <a:lnTo>
                    <a:pt x="167" y="7744"/>
                  </a:lnTo>
                  <a:lnTo>
                    <a:pt x="161" y="7746"/>
                  </a:lnTo>
                  <a:lnTo>
                    <a:pt x="154" y="7747"/>
                  </a:lnTo>
                  <a:lnTo>
                    <a:pt x="141" y="7748"/>
                  </a:lnTo>
                  <a:lnTo>
                    <a:pt x="127" y="7747"/>
                  </a:lnTo>
                  <a:lnTo>
                    <a:pt x="114" y="7745"/>
                  </a:lnTo>
                  <a:lnTo>
                    <a:pt x="102" y="7740"/>
                  </a:lnTo>
                  <a:lnTo>
                    <a:pt x="89" y="7735"/>
                  </a:lnTo>
                  <a:lnTo>
                    <a:pt x="77" y="7729"/>
                  </a:lnTo>
                  <a:lnTo>
                    <a:pt x="66" y="7722"/>
                  </a:lnTo>
                  <a:lnTo>
                    <a:pt x="54" y="7714"/>
                  </a:lnTo>
                  <a:lnTo>
                    <a:pt x="43" y="7706"/>
                  </a:lnTo>
                  <a:lnTo>
                    <a:pt x="34" y="7697"/>
                  </a:lnTo>
                  <a:lnTo>
                    <a:pt x="15" y="7681"/>
                  </a:lnTo>
                  <a:lnTo>
                    <a:pt x="0" y="7665"/>
                  </a:lnTo>
                  <a:lnTo>
                    <a:pt x="14" y="7597"/>
                  </a:lnTo>
                  <a:lnTo>
                    <a:pt x="28" y="7526"/>
                  </a:lnTo>
                  <a:lnTo>
                    <a:pt x="37" y="7491"/>
                  </a:lnTo>
                  <a:lnTo>
                    <a:pt x="46" y="7456"/>
                  </a:lnTo>
                  <a:lnTo>
                    <a:pt x="56" y="7422"/>
                  </a:lnTo>
                  <a:lnTo>
                    <a:pt x="68" y="7389"/>
                  </a:lnTo>
                  <a:lnTo>
                    <a:pt x="80" y="7358"/>
                  </a:lnTo>
                  <a:lnTo>
                    <a:pt x="94" y="7328"/>
                  </a:lnTo>
                  <a:lnTo>
                    <a:pt x="102" y="7314"/>
                  </a:lnTo>
                  <a:lnTo>
                    <a:pt x="110" y="7300"/>
                  </a:lnTo>
                  <a:lnTo>
                    <a:pt x="118" y="7286"/>
                  </a:lnTo>
                  <a:lnTo>
                    <a:pt x="127" y="7274"/>
                  </a:lnTo>
                  <a:lnTo>
                    <a:pt x="137" y="7262"/>
                  </a:lnTo>
                  <a:lnTo>
                    <a:pt x="147" y="7249"/>
                  </a:lnTo>
                  <a:lnTo>
                    <a:pt x="157" y="7239"/>
                  </a:lnTo>
                  <a:lnTo>
                    <a:pt x="167" y="7229"/>
                  </a:lnTo>
                  <a:lnTo>
                    <a:pt x="180" y="7218"/>
                  </a:lnTo>
                  <a:lnTo>
                    <a:pt x="191" y="7210"/>
                  </a:lnTo>
                  <a:lnTo>
                    <a:pt x="205" y="7202"/>
                  </a:lnTo>
                  <a:lnTo>
                    <a:pt x="218" y="7195"/>
                  </a:lnTo>
                  <a:lnTo>
                    <a:pt x="363" y="7340"/>
                  </a:lnTo>
                  <a:close/>
                  <a:moveTo>
                    <a:pt x="1451" y="8970"/>
                  </a:moveTo>
                  <a:lnTo>
                    <a:pt x="1442" y="8993"/>
                  </a:lnTo>
                  <a:lnTo>
                    <a:pt x="1434" y="9017"/>
                  </a:lnTo>
                  <a:lnTo>
                    <a:pt x="1427" y="9041"/>
                  </a:lnTo>
                  <a:lnTo>
                    <a:pt x="1421" y="9064"/>
                  </a:lnTo>
                  <a:lnTo>
                    <a:pt x="1417" y="9088"/>
                  </a:lnTo>
                  <a:lnTo>
                    <a:pt x="1414" y="9111"/>
                  </a:lnTo>
                  <a:lnTo>
                    <a:pt x="1413" y="9135"/>
                  </a:lnTo>
                  <a:lnTo>
                    <a:pt x="1412" y="9159"/>
                  </a:lnTo>
                  <a:lnTo>
                    <a:pt x="1412" y="9182"/>
                  </a:lnTo>
                  <a:lnTo>
                    <a:pt x="1413" y="9206"/>
                  </a:lnTo>
                  <a:lnTo>
                    <a:pt x="1415" y="9230"/>
                  </a:lnTo>
                  <a:lnTo>
                    <a:pt x="1418" y="9253"/>
                  </a:lnTo>
                  <a:lnTo>
                    <a:pt x="1422" y="9276"/>
                  </a:lnTo>
                  <a:lnTo>
                    <a:pt x="1427" y="9299"/>
                  </a:lnTo>
                  <a:lnTo>
                    <a:pt x="1432" y="9322"/>
                  </a:lnTo>
                  <a:lnTo>
                    <a:pt x="1438" y="9346"/>
                  </a:lnTo>
                  <a:lnTo>
                    <a:pt x="1450" y="9391"/>
                  </a:lnTo>
                  <a:lnTo>
                    <a:pt x="1465" y="9436"/>
                  </a:lnTo>
                  <a:lnTo>
                    <a:pt x="1481" y="9480"/>
                  </a:lnTo>
                  <a:lnTo>
                    <a:pt x="1497" y="9525"/>
                  </a:lnTo>
                  <a:lnTo>
                    <a:pt x="1514" y="9568"/>
                  </a:lnTo>
                  <a:lnTo>
                    <a:pt x="1530" y="9611"/>
                  </a:lnTo>
                  <a:lnTo>
                    <a:pt x="1546" y="9653"/>
                  </a:lnTo>
                  <a:lnTo>
                    <a:pt x="1560" y="9694"/>
                  </a:lnTo>
                  <a:lnTo>
                    <a:pt x="1577" y="9700"/>
                  </a:lnTo>
                  <a:lnTo>
                    <a:pt x="1594" y="9705"/>
                  </a:lnTo>
                  <a:lnTo>
                    <a:pt x="1611" y="9709"/>
                  </a:lnTo>
                  <a:lnTo>
                    <a:pt x="1628" y="9712"/>
                  </a:lnTo>
                  <a:lnTo>
                    <a:pt x="1645" y="9714"/>
                  </a:lnTo>
                  <a:lnTo>
                    <a:pt x="1662" y="9714"/>
                  </a:lnTo>
                  <a:lnTo>
                    <a:pt x="1679" y="9714"/>
                  </a:lnTo>
                  <a:lnTo>
                    <a:pt x="1696" y="9713"/>
                  </a:lnTo>
                  <a:lnTo>
                    <a:pt x="1713" y="9711"/>
                  </a:lnTo>
                  <a:lnTo>
                    <a:pt x="1730" y="9709"/>
                  </a:lnTo>
                  <a:lnTo>
                    <a:pt x="1747" y="9704"/>
                  </a:lnTo>
                  <a:lnTo>
                    <a:pt x="1764" y="9701"/>
                  </a:lnTo>
                  <a:lnTo>
                    <a:pt x="1798" y="9691"/>
                  </a:lnTo>
                  <a:lnTo>
                    <a:pt x="1832" y="9681"/>
                  </a:lnTo>
                  <a:lnTo>
                    <a:pt x="1900" y="9655"/>
                  </a:lnTo>
                  <a:lnTo>
                    <a:pt x="1968" y="9627"/>
                  </a:lnTo>
                  <a:lnTo>
                    <a:pt x="2002" y="9615"/>
                  </a:lnTo>
                  <a:lnTo>
                    <a:pt x="2036" y="9604"/>
                  </a:lnTo>
                  <a:lnTo>
                    <a:pt x="2070" y="9593"/>
                  </a:lnTo>
                  <a:lnTo>
                    <a:pt x="2104" y="9585"/>
                  </a:lnTo>
                  <a:lnTo>
                    <a:pt x="2117" y="9581"/>
                  </a:lnTo>
                  <a:lnTo>
                    <a:pt x="2129" y="9576"/>
                  </a:lnTo>
                  <a:lnTo>
                    <a:pt x="2139" y="9571"/>
                  </a:lnTo>
                  <a:lnTo>
                    <a:pt x="2148" y="9564"/>
                  </a:lnTo>
                  <a:lnTo>
                    <a:pt x="2155" y="9556"/>
                  </a:lnTo>
                  <a:lnTo>
                    <a:pt x="2163" y="9549"/>
                  </a:lnTo>
                  <a:lnTo>
                    <a:pt x="2169" y="9540"/>
                  </a:lnTo>
                  <a:lnTo>
                    <a:pt x="2174" y="9532"/>
                  </a:lnTo>
                  <a:lnTo>
                    <a:pt x="2178" y="9523"/>
                  </a:lnTo>
                  <a:lnTo>
                    <a:pt x="2182" y="9512"/>
                  </a:lnTo>
                  <a:lnTo>
                    <a:pt x="2186" y="9503"/>
                  </a:lnTo>
                  <a:lnTo>
                    <a:pt x="2189" y="9493"/>
                  </a:lnTo>
                  <a:lnTo>
                    <a:pt x="2195" y="9473"/>
                  </a:lnTo>
                  <a:lnTo>
                    <a:pt x="2200" y="9454"/>
                  </a:lnTo>
                  <a:lnTo>
                    <a:pt x="2205" y="9436"/>
                  </a:lnTo>
                  <a:lnTo>
                    <a:pt x="2211" y="9420"/>
                  </a:lnTo>
                  <a:lnTo>
                    <a:pt x="2215" y="9413"/>
                  </a:lnTo>
                  <a:lnTo>
                    <a:pt x="2220" y="9406"/>
                  </a:lnTo>
                  <a:lnTo>
                    <a:pt x="2225" y="9401"/>
                  </a:lnTo>
                  <a:lnTo>
                    <a:pt x="2232" y="9397"/>
                  </a:lnTo>
                  <a:lnTo>
                    <a:pt x="2239" y="9393"/>
                  </a:lnTo>
                  <a:lnTo>
                    <a:pt x="2247" y="9391"/>
                  </a:lnTo>
                  <a:lnTo>
                    <a:pt x="2256" y="9390"/>
                  </a:lnTo>
                  <a:lnTo>
                    <a:pt x="2267" y="9390"/>
                  </a:lnTo>
                  <a:lnTo>
                    <a:pt x="2278" y="9391"/>
                  </a:lnTo>
                  <a:lnTo>
                    <a:pt x="2291" y="9394"/>
                  </a:lnTo>
                  <a:lnTo>
                    <a:pt x="2306" y="9398"/>
                  </a:lnTo>
                  <a:lnTo>
                    <a:pt x="2322" y="9404"/>
                  </a:lnTo>
                  <a:lnTo>
                    <a:pt x="2325" y="9421"/>
                  </a:lnTo>
                  <a:lnTo>
                    <a:pt x="2329" y="9437"/>
                  </a:lnTo>
                  <a:lnTo>
                    <a:pt x="2335" y="9455"/>
                  </a:lnTo>
                  <a:lnTo>
                    <a:pt x="2340" y="9470"/>
                  </a:lnTo>
                  <a:lnTo>
                    <a:pt x="2352" y="9503"/>
                  </a:lnTo>
                  <a:lnTo>
                    <a:pt x="2366" y="9535"/>
                  </a:lnTo>
                  <a:lnTo>
                    <a:pt x="2381" y="9567"/>
                  </a:lnTo>
                  <a:lnTo>
                    <a:pt x="2397" y="9599"/>
                  </a:lnTo>
                  <a:lnTo>
                    <a:pt x="2414" y="9630"/>
                  </a:lnTo>
                  <a:lnTo>
                    <a:pt x="2430" y="9662"/>
                  </a:lnTo>
                  <a:lnTo>
                    <a:pt x="2448" y="9695"/>
                  </a:lnTo>
                  <a:lnTo>
                    <a:pt x="2464" y="9728"/>
                  </a:lnTo>
                  <a:lnTo>
                    <a:pt x="2481" y="9762"/>
                  </a:lnTo>
                  <a:lnTo>
                    <a:pt x="2495" y="9796"/>
                  </a:lnTo>
                  <a:lnTo>
                    <a:pt x="2509" y="9832"/>
                  </a:lnTo>
                  <a:lnTo>
                    <a:pt x="2521" y="9869"/>
                  </a:lnTo>
                  <a:lnTo>
                    <a:pt x="2527" y="9888"/>
                  </a:lnTo>
                  <a:lnTo>
                    <a:pt x="2531" y="9908"/>
                  </a:lnTo>
                  <a:lnTo>
                    <a:pt x="2536" y="9927"/>
                  </a:lnTo>
                  <a:lnTo>
                    <a:pt x="2539" y="9947"/>
                  </a:lnTo>
                  <a:lnTo>
                    <a:pt x="2523" y="9954"/>
                  </a:lnTo>
                  <a:lnTo>
                    <a:pt x="2505" y="9959"/>
                  </a:lnTo>
                  <a:lnTo>
                    <a:pt x="2489" y="9963"/>
                  </a:lnTo>
                  <a:lnTo>
                    <a:pt x="2473" y="9966"/>
                  </a:lnTo>
                  <a:lnTo>
                    <a:pt x="2457" y="9970"/>
                  </a:lnTo>
                  <a:lnTo>
                    <a:pt x="2441" y="9972"/>
                  </a:lnTo>
                  <a:lnTo>
                    <a:pt x="2424" y="9973"/>
                  </a:lnTo>
                  <a:lnTo>
                    <a:pt x="2409" y="9974"/>
                  </a:lnTo>
                  <a:lnTo>
                    <a:pt x="2377" y="9974"/>
                  </a:lnTo>
                  <a:lnTo>
                    <a:pt x="2345" y="9972"/>
                  </a:lnTo>
                  <a:lnTo>
                    <a:pt x="2313" y="9969"/>
                  </a:lnTo>
                  <a:lnTo>
                    <a:pt x="2281" y="9965"/>
                  </a:lnTo>
                  <a:lnTo>
                    <a:pt x="2248" y="9962"/>
                  </a:lnTo>
                  <a:lnTo>
                    <a:pt x="2215" y="9959"/>
                  </a:lnTo>
                  <a:lnTo>
                    <a:pt x="2181" y="9957"/>
                  </a:lnTo>
                  <a:lnTo>
                    <a:pt x="2147" y="9957"/>
                  </a:lnTo>
                  <a:lnTo>
                    <a:pt x="2129" y="9958"/>
                  </a:lnTo>
                  <a:lnTo>
                    <a:pt x="2111" y="9959"/>
                  </a:lnTo>
                  <a:lnTo>
                    <a:pt x="2093" y="9961"/>
                  </a:lnTo>
                  <a:lnTo>
                    <a:pt x="2074" y="9964"/>
                  </a:lnTo>
                  <a:lnTo>
                    <a:pt x="2055" y="9967"/>
                  </a:lnTo>
                  <a:lnTo>
                    <a:pt x="2035" y="9972"/>
                  </a:lnTo>
                  <a:lnTo>
                    <a:pt x="2017" y="9978"/>
                  </a:lnTo>
                  <a:lnTo>
                    <a:pt x="1995" y="9984"/>
                  </a:lnTo>
                  <a:lnTo>
                    <a:pt x="1016" y="10346"/>
                  </a:lnTo>
                  <a:lnTo>
                    <a:pt x="1010" y="10350"/>
                  </a:lnTo>
                  <a:lnTo>
                    <a:pt x="1003" y="10354"/>
                  </a:lnTo>
                  <a:lnTo>
                    <a:pt x="997" y="10359"/>
                  </a:lnTo>
                  <a:lnTo>
                    <a:pt x="991" y="10364"/>
                  </a:lnTo>
                  <a:lnTo>
                    <a:pt x="982" y="10375"/>
                  </a:lnTo>
                  <a:lnTo>
                    <a:pt x="973" y="10389"/>
                  </a:lnTo>
                  <a:lnTo>
                    <a:pt x="955" y="10417"/>
                  </a:lnTo>
                  <a:lnTo>
                    <a:pt x="939" y="10445"/>
                  </a:lnTo>
                  <a:lnTo>
                    <a:pt x="930" y="10459"/>
                  </a:lnTo>
                  <a:lnTo>
                    <a:pt x="920" y="10470"/>
                  </a:lnTo>
                  <a:lnTo>
                    <a:pt x="915" y="10475"/>
                  </a:lnTo>
                  <a:lnTo>
                    <a:pt x="910" y="10480"/>
                  </a:lnTo>
                  <a:lnTo>
                    <a:pt x="905" y="10484"/>
                  </a:lnTo>
                  <a:lnTo>
                    <a:pt x="898" y="10489"/>
                  </a:lnTo>
                  <a:lnTo>
                    <a:pt x="892" y="10492"/>
                  </a:lnTo>
                  <a:lnTo>
                    <a:pt x="885" y="10494"/>
                  </a:lnTo>
                  <a:lnTo>
                    <a:pt x="878" y="10496"/>
                  </a:lnTo>
                  <a:lnTo>
                    <a:pt x="871" y="10497"/>
                  </a:lnTo>
                  <a:lnTo>
                    <a:pt x="862" y="10497"/>
                  </a:lnTo>
                  <a:lnTo>
                    <a:pt x="853" y="10496"/>
                  </a:lnTo>
                  <a:lnTo>
                    <a:pt x="844" y="10494"/>
                  </a:lnTo>
                  <a:lnTo>
                    <a:pt x="835" y="10491"/>
                  </a:lnTo>
                  <a:lnTo>
                    <a:pt x="821" y="10483"/>
                  </a:lnTo>
                  <a:lnTo>
                    <a:pt x="810" y="10475"/>
                  </a:lnTo>
                  <a:lnTo>
                    <a:pt x="799" y="10467"/>
                  </a:lnTo>
                  <a:lnTo>
                    <a:pt x="789" y="10458"/>
                  </a:lnTo>
                  <a:lnTo>
                    <a:pt x="780" y="10447"/>
                  </a:lnTo>
                  <a:lnTo>
                    <a:pt x="773" y="10437"/>
                  </a:lnTo>
                  <a:lnTo>
                    <a:pt x="766" y="10426"/>
                  </a:lnTo>
                  <a:lnTo>
                    <a:pt x="758" y="10415"/>
                  </a:lnTo>
                  <a:lnTo>
                    <a:pt x="747" y="10390"/>
                  </a:lnTo>
                  <a:lnTo>
                    <a:pt x="738" y="10365"/>
                  </a:lnTo>
                  <a:lnTo>
                    <a:pt x="730" y="10340"/>
                  </a:lnTo>
                  <a:lnTo>
                    <a:pt x="721" y="10314"/>
                  </a:lnTo>
                  <a:lnTo>
                    <a:pt x="712" y="10289"/>
                  </a:lnTo>
                  <a:lnTo>
                    <a:pt x="702" y="10264"/>
                  </a:lnTo>
                  <a:lnTo>
                    <a:pt x="697" y="10253"/>
                  </a:lnTo>
                  <a:lnTo>
                    <a:pt x="690" y="10242"/>
                  </a:lnTo>
                  <a:lnTo>
                    <a:pt x="683" y="10231"/>
                  </a:lnTo>
                  <a:lnTo>
                    <a:pt x="676" y="10220"/>
                  </a:lnTo>
                  <a:lnTo>
                    <a:pt x="668" y="10211"/>
                  </a:lnTo>
                  <a:lnTo>
                    <a:pt x="659" y="10202"/>
                  </a:lnTo>
                  <a:lnTo>
                    <a:pt x="648" y="10194"/>
                  </a:lnTo>
                  <a:lnTo>
                    <a:pt x="637" y="10186"/>
                  </a:lnTo>
                  <a:lnTo>
                    <a:pt x="625" y="10179"/>
                  </a:lnTo>
                  <a:lnTo>
                    <a:pt x="611" y="10173"/>
                  </a:lnTo>
                  <a:lnTo>
                    <a:pt x="597" y="10169"/>
                  </a:lnTo>
                  <a:lnTo>
                    <a:pt x="580" y="10165"/>
                  </a:lnTo>
                  <a:lnTo>
                    <a:pt x="576" y="10138"/>
                  </a:lnTo>
                  <a:lnTo>
                    <a:pt x="572" y="10110"/>
                  </a:lnTo>
                  <a:lnTo>
                    <a:pt x="567" y="10084"/>
                  </a:lnTo>
                  <a:lnTo>
                    <a:pt x="562" y="10058"/>
                  </a:lnTo>
                  <a:lnTo>
                    <a:pt x="549" y="10006"/>
                  </a:lnTo>
                  <a:lnTo>
                    <a:pt x="535" y="9953"/>
                  </a:lnTo>
                  <a:lnTo>
                    <a:pt x="519" y="9902"/>
                  </a:lnTo>
                  <a:lnTo>
                    <a:pt x="501" y="9850"/>
                  </a:lnTo>
                  <a:lnTo>
                    <a:pt x="483" y="9799"/>
                  </a:lnTo>
                  <a:lnTo>
                    <a:pt x="462" y="9749"/>
                  </a:lnTo>
                  <a:lnTo>
                    <a:pt x="441" y="9697"/>
                  </a:lnTo>
                  <a:lnTo>
                    <a:pt x="420" y="9646"/>
                  </a:lnTo>
                  <a:lnTo>
                    <a:pt x="398" y="9594"/>
                  </a:lnTo>
                  <a:lnTo>
                    <a:pt x="376" y="9543"/>
                  </a:lnTo>
                  <a:lnTo>
                    <a:pt x="354" y="9492"/>
                  </a:lnTo>
                  <a:lnTo>
                    <a:pt x="332" y="9439"/>
                  </a:lnTo>
                  <a:lnTo>
                    <a:pt x="311" y="9386"/>
                  </a:lnTo>
                  <a:lnTo>
                    <a:pt x="290" y="9331"/>
                  </a:lnTo>
                  <a:lnTo>
                    <a:pt x="316" y="9291"/>
                  </a:lnTo>
                  <a:lnTo>
                    <a:pt x="339" y="9252"/>
                  </a:lnTo>
                  <a:lnTo>
                    <a:pt x="351" y="9233"/>
                  </a:lnTo>
                  <a:lnTo>
                    <a:pt x="362" y="9215"/>
                  </a:lnTo>
                  <a:lnTo>
                    <a:pt x="373" y="9198"/>
                  </a:lnTo>
                  <a:lnTo>
                    <a:pt x="386" y="9182"/>
                  </a:lnTo>
                  <a:lnTo>
                    <a:pt x="397" y="9168"/>
                  </a:lnTo>
                  <a:lnTo>
                    <a:pt x="410" y="9155"/>
                  </a:lnTo>
                  <a:lnTo>
                    <a:pt x="424" y="9143"/>
                  </a:lnTo>
                  <a:lnTo>
                    <a:pt x="438" y="9133"/>
                  </a:lnTo>
                  <a:lnTo>
                    <a:pt x="445" y="9129"/>
                  </a:lnTo>
                  <a:lnTo>
                    <a:pt x="454" y="9125"/>
                  </a:lnTo>
                  <a:lnTo>
                    <a:pt x="462" y="9122"/>
                  </a:lnTo>
                  <a:lnTo>
                    <a:pt x="470" y="9120"/>
                  </a:lnTo>
                  <a:lnTo>
                    <a:pt x="479" y="9118"/>
                  </a:lnTo>
                  <a:lnTo>
                    <a:pt x="488" y="9116"/>
                  </a:lnTo>
                  <a:lnTo>
                    <a:pt x="498" y="9115"/>
                  </a:lnTo>
                  <a:lnTo>
                    <a:pt x="507" y="9115"/>
                  </a:lnTo>
                  <a:lnTo>
                    <a:pt x="652" y="9115"/>
                  </a:lnTo>
                  <a:lnTo>
                    <a:pt x="662" y="9131"/>
                  </a:lnTo>
                  <a:lnTo>
                    <a:pt x="669" y="9147"/>
                  </a:lnTo>
                  <a:lnTo>
                    <a:pt x="675" y="9164"/>
                  </a:lnTo>
                  <a:lnTo>
                    <a:pt x="678" y="9179"/>
                  </a:lnTo>
                  <a:lnTo>
                    <a:pt x="680" y="9195"/>
                  </a:lnTo>
                  <a:lnTo>
                    <a:pt x="681" y="9209"/>
                  </a:lnTo>
                  <a:lnTo>
                    <a:pt x="680" y="9224"/>
                  </a:lnTo>
                  <a:lnTo>
                    <a:pt x="678" y="9239"/>
                  </a:lnTo>
                  <a:lnTo>
                    <a:pt x="676" y="9253"/>
                  </a:lnTo>
                  <a:lnTo>
                    <a:pt x="672" y="9268"/>
                  </a:lnTo>
                  <a:lnTo>
                    <a:pt x="668" y="9281"/>
                  </a:lnTo>
                  <a:lnTo>
                    <a:pt x="663" y="9295"/>
                  </a:lnTo>
                  <a:lnTo>
                    <a:pt x="651" y="9322"/>
                  </a:lnTo>
                  <a:lnTo>
                    <a:pt x="639" y="9350"/>
                  </a:lnTo>
                  <a:lnTo>
                    <a:pt x="628" y="9377"/>
                  </a:lnTo>
                  <a:lnTo>
                    <a:pt x="617" y="9404"/>
                  </a:lnTo>
                  <a:lnTo>
                    <a:pt x="613" y="9419"/>
                  </a:lnTo>
                  <a:lnTo>
                    <a:pt x="610" y="9432"/>
                  </a:lnTo>
                  <a:lnTo>
                    <a:pt x="608" y="9446"/>
                  </a:lnTo>
                  <a:lnTo>
                    <a:pt x="607" y="9461"/>
                  </a:lnTo>
                  <a:lnTo>
                    <a:pt x="607" y="9475"/>
                  </a:lnTo>
                  <a:lnTo>
                    <a:pt x="608" y="9490"/>
                  </a:lnTo>
                  <a:lnTo>
                    <a:pt x="611" y="9505"/>
                  </a:lnTo>
                  <a:lnTo>
                    <a:pt x="615" y="9520"/>
                  </a:lnTo>
                  <a:lnTo>
                    <a:pt x="621" y="9536"/>
                  </a:lnTo>
                  <a:lnTo>
                    <a:pt x="630" y="9552"/>
                  </a:lnTo>
                  <a:lnTo>
                    <a:pt x="640" y="9569"/>
                  </a:lnTo>
                  <a:lnTo>
                    <a:pt x="652" y="9585"/>
                  </a:lnTo>
                  <a:lnTo>
                    <a:pt x="663" y="9600"/>
                  </a:lnTo>
                  <a:lnTo>
                    <a:pt x="672" y="9615"/>
                  </a:lnTo>
                  <a:lnTo>
                    <a:pt x="680" y="9632"/>
                  </a:lnTo>
                  <a:lnTo>
                    <a:pt x="687" y="9650"/>
                  </a:lnTo>
                  <a:lnTo>
                    <a:pt x="702" y="9688"/>
                  </a:lnTo>
                  <a:lnTo>
                    <a:pt x="715" y="9728"/>
                  </a:lnTo>
                  <a:lnTo>
                    <a:pt x="726" y="9770"/>
                  </a:lnTo>
                  <a:lnTo>
                    <a:pt x="739" y="9811"/>
                  </a:lnTo>
                  <a:lnTo>
                    <a:pt x="745" y="9832"/>
                  </a:lnTo>
                  <a:lnTo>
                    <a:pt x="752" y="9851"/>
                  </a:lnTo>
                  <a:lnTo>
                    <a:pt x="758" y="9870"/>
                  </a:lnTo>
                  <a:lnTo>
                    <a:pt x="767" y="9888"/>
                  </a:lnTo>
                  <a:lnTo>
                    <a:pt x="774" y="9906"/>
                  </a:lnTo>
                  <a:lnTo>
                    <a:pt x="783" y="9922"/>
                  </a:lnTo>
                  <a:lnTo>
                    <a:pt x="792" y="9937"/>
                  </a:lnTo>
                  <a:lnTo>
                    <a:pt x="802" y="9951"/>
                  </a:lnTo>
                  <a:lnTo>
                    <a:pt x="813" y="9962"/>
                  </a:lnTo>
                  <a:lnTo>
                    <a:pt x="825" y="9973"/>
                  </a:lnTo>
                  <a:lnTo>
                    <a:pt x="838" y="9981"/>
                  </a:lnTo>
                  <a:lnTo>
                    <a:pt x="852" y="9988"/>
                  </a:lnTo>
                  <a:lnTo>
                    <a:pt x="868" y="9992"/>
                  </a:lnTo>
                  <a:lnTo>
                    <a:pt x="884" y="9993"/>
                  </a:lnTo>
                  <a:lnTo>
                    <a:pt x="902" y="9993"/>
                  </a:lnTo>
                  <a:lnTo>
                    <a:pt x="921" y="9990"/>
                  </a:lnTo>
                  <a:lnTo>
                    <a:pt x="943" y="9984"/>
                  </a:lnTo>
                  <a:lnTo>
                    <a:pt x="965" y="9975"/>
                  </a:lnTo>
                  <a:lnTo>
                    <a:pt x="989" y="9962"/>
                  </a:lnTo>
                  <a:lnTo>
                    <a:pt x="1016" y="9947"/>
                  </a:lnTo>
                  <a:lnTo>
                    <a:pt x="1035" y="9947"/>
                  </a:lnTo>
                  <a:lnTo>
                    <a:pt x="1055" y="9946"/>
                  </a:lnTo>
                  <a:lnTo>
                    <a:pt x="1073" y="9943"/>
                  </a:lnTo>
                  <a:lnTo>
                    <a:pt x="1091" y="9940"/>
                  </a:lnTo>
                  <a:lnTo>
                    <a:pt x="1108" y="9936"/>
                  </a:lnTo>
                  <a:lnTo>
                    <a:pt x="1125" y="9930"/>
                  </a:lnTo>
                  <a:lnTo>
                    <a:pt x="1140" y="9923"/>
                  </a:lnTo>
                  <a:lnTo>
                    <a:pt x="1156" y="9916"/>
                  </a:lnTo>
                  <a:lnTo>
                    <a:pt x="1171" y="9907"/>
                  </a:lnTo>
                  <a:lnTo>
                    <a:pt x="1186" y="9897"/>
                  </a:lnTo>
                  <a:lnTo>
                    <a:pt x="1200" y="9884"/>
                  </a:lnTo>
                  <a:lnTo>
                    <a:pt x="1214" y="9871"/>
                  </a:lnTo>
                  <a:lnTo>
                    <a:pt x="1229" y="9856"/>
                  </a:lnTo>
                  <a:lnTo>
                    <a:pt x="1242" y="9840"/>
                  </a:lnTo>
                  <a:lnTo>
                    <a:pt x="1256" y="9823"/>
                  </a:lnTo>
                  <a:lnTo>
                    <a:pt x="1270" y="9802"/>
                  </a:lnTo>
                  <a:lnTo>
                    <a:pt x="1256" y="9730"/>
                  </a:lnTo>
                  <a:lnTo>
                    <a:pt x="1239" y="9651"/>
                  </a:lnTo>
                  <a:lnTo>
                    <a:pt x="1229" y="9611"/>
                  </a:lnTo>
                  <a:lnTo>
                    <a:pt x="1218" y="9570"/>
                  </a:lnTo>
                  <a:lnTo>
                    <a:pt x="1210" y="9550"/>
                  </a:lnTo>
                  <a:lnTo>
                    <a:pt x="1204" y="9530"/>
                  </a:lnTo>
                  <a:lnTo>
                    <a:pt x="1196" y="9510"/>
                  </a:lnTo>
                  <a:lnTo>
                    <a:pt x="1188" y="9490"/>
                  </a:lnTo>
                  <a:lnTo>
                    <a:pt x="1179" y="9471"/>
                  </a:lnTo>
                  <a:lnTo>
                    <a:pt x="1170" y="9452"/>
                  </a:lnTo>
                  <a:lnTo>
                    <a:pt x="1160" y="9433"/>
                  </a:lnTo>
                  <a:lnTo>
                    <a:pt x="1149" y="9416"/>
                  </a:lnTo>
                  <a:lnTo>
                    <a:pt x="1136" y="9398"/>
                  </a:lnTo>
                  <a:lnTo>
                    <a:pt x="1124" y="9381"/>
                  </a:lnTo>
                  <a:lnTo>
                    <a:pt x="1111" y="9364"/>
                  </a:lnTo>
                  <a:lnTo>
                    <a:pt x="1096" y="9349"/>
                  </a:lnTo>
                  <a:lnTo>
                    <a:pt x="1081" y="9334"/>
                  </a:lnTo>
                  <a:lnTo>
                    <a:pt x="1064" y="9321"/>
                  </a:lnTo>
                  <a:lnTo>
                    <a:pt x="1047" y="9308"/>
                  </a:lnTo>
                  <a:lnTo>
                    <a:pt x="1028" y="9296"/>
                  </a:lnTo>
                  <a:lnTo>
                    <a:pt x="1009" y="9285"/>
                  </a:lnTo>
                  <a:lnTo>
                    <a:pt x="988" y="9275"/>
                  </a:lnTo>
                  <a:lnTo>
                    <a:pt x="966" y="9267"/>
                  </a:lnTo>
                  <a:lnTo>
                    <a:pt x="943" y="9259"/>
                  </a:lnTo>
                  <a:lnTo>
                    <a:pt x="941" y="9233"/>
                  </a:lnTo>
                  <a:lnTo>
                    <a:pt x="941" y="9209"/>
                  </a:lnTo>
                  <a:lnTo>
                    <a:pt x="942" y="9186"/>
                  </a:lnTo>
                  <a:lnTo>
                    <a:pt x="946" y="9167"/>
                  </a:lnTo>
                  <a:lnTo>
                    <a:pt x="951" y="9148"/>
                  </a:lnTo>
                  <a:lnTo>
                    <a:pt x="958" y="9131"/>
                  </a:lnTo>
                  <a:lnTo>
                    <a:pt x="966" y="9116"/>
                  </a:lnTo>
                  <a:lnTo>
                    <a:pt x="977" y="9102"/>
                  </a:lnTo>
                  <a:lnTo>
                    <a:pt x="988" y="9090"/>
                  </a:lnTo>
                  <a:lnTo>
                    <a:pt x="1001" y="9079"/>
                  </a:lnTo>
                  <a:lnTo>
                    <a:pt x="1015" y="9068"/>
                  </a:lnTo>
                  <a:lnTo>
                    <a:pt x="1030" y="9059"/>
                  </a:lnTo>
                  <a:lnTo>
                    <a:pt x="1047" y="9052"/>
                  </a:lnTo>
                  <a:lnTo>
                    <a:pt x="1064" y="9045"/>
                  </a:lnTo>
                  <a:lnTo>
                    <a:pt x="1083" y="9038"/>
                  </a:lnTo>
                  <a:lnTo>
                    <a:pt x="1102" y="9033"/>
                  </a:lnTo>
                  <a:lnTo>
                    <a:pt x="1122" y="9028"/>
                  </a:lnTo>
                  <a:lnTo>
                    <a:pt x="1142" y="9024"/>
                  </a:lnTo>
                  <a:lnTo>
                    <a:pt x="1163" y="9020"/>
                  </a:lnTo>
                  <a:lnTo>
                    <a:pt x="1185" y="9017"/>
                  </a:lnTo>
                  <a:lnTo>
                    <a:pt x="1230" y="9011"/>
                  </a:lnTo>
                  <a:lnTo>
                    <a:pt x="1275" y="9005"/>
                  </a:lnTo>
                  <a:lnTo>
                    <a:pt x="1321" y="8998"/>
                  </a:lnTo>
                  <a:lnTo>
                    <a:pt x="1365" y="8991"/>
                  </a:lnTo>
                  <a:lnTo>
                    <a:pt x="1387" y="8986"/>
                  </a:lnTo>
                  <a:lnTo>
                    <a:pt x="1409" y="8982"/>
                  </a:lnTo>
                  <a:lnTo>
                    <a:pt x="1431" y="8976"/>
                  </a:lnTo>
                  <a:lnTo>
                    <a:pt x="1451" y="8970"/>
                  </a:lnTo>
                  <a:close/>
                  <a:moveTo>
                    <a:pt x="7510" y="60"/>
                  </a:moveTo>
                  <a:lnTo>
                    <a:pt x="7510" y="67"/>
                  </a:lnTo>
                  <a:lnTo>
                    <a:pt x="7509" y="73"/>
                  </a:lnTo>
                  <a:lnTo>
                    <a:pt x="7508" y="79"/>
                  </a:lnTo>
                  <a:lnTo>
                    <a:pt x="7506" y="85"/>
                  </a:lnTo>
                  <a:lnTo>
                    <a:pt x="7500" y="98"/>
                  </a:lnTo>
                  <a:lnTo>
                    <a:pt x="7492" y="109"/>
                  </a:lnTo>
                  <a:lnTo>
                    <a:pt x="7484" y="119"/>
                  </a:lnTo>
                  <a:lnTo>
                    <a:pt x="7474" y="129"/>
                  </a:lnTo>
                  <a:lnTo>
                    <a:pt x="7463" y="140"/>
                  </a:lnTo>
                  <a:lnTo>
                    <a:pt x="7451" y="150"/>
                  </a:lnTo>
                  <a:lnTo>
                    <a:pt x="7426" y="171"/>
                  </a:lnTo>
                  <a:lnTo>
                    <a:pt x="7403" y="192"/>
                  </a:lnTo>
                  <a:lnTo>
                    <a:pt x="7391" y="203"/>
                  </a:lnTo>
                  <a:lnTo>
                    <a:pt x="7382" y="216"/>
                  </a:lnTo>
                  <a:lnTo>
                    <a:pt x="7373" y="228"/>
                  </a:lnTo>
                  <a:lnTo>
                    <a:pt x="7365" y="241"/>
                  </a:lnTo>
                  <a:lnTo>
                    <a:pt x="7356" y="288"/>
                  </a:lnTo>
                  <a:lnTo>
                    <a:pt x="7349" y="334"/>
                  </a:lnTo>
                  <a:lnTo>
                    <a:pt x="7345" y="379"/>
                  </a:lnTo>
                  <a:lnTo>
                    <a:pt x="7343" y="423"/>
                  </a:lnTo>
                  <a:lnTo>
                    <a:pt x="7343" y="467"/>
                  </a:lnTo>
                  <a:lnTo>
                    <a:pt x="7344" y="510"/>
                  </a:lnTo>
                  <a:lnTo>
                    <a:pt x="7347" y="552"/>
                  </a:lnTo>
                  <a:lnTo>
                    <a:pt x="7351" y="593"/>
                  </a:lnTo>
                  <a:lnTo>
                    <a:pt x="7358" y="634"/>
                  </a:lnTo>
                  <a:lnTo>
                    <a:pt x="7364" y="674"/>
                  </a:lnTo>
                  <a:lnTo>
                    <a:pt x="7372" y="714"/>
                  </a:lnTo>
                  <a:lnTo>
                    <a:pt x="7380" y="754"/>
                  </a:lnTo>
                  <a:lnTo>
                    <a:pt x="7400" y="832"/>
                  </a:lnTo>
                  <a:lnTo>
                    <a:pt x="7419" y="910"/>
                  </a:lnTo>
                  <a:lnTo>
                    <a:pt x="7440" y="990"/>
                  </a:lnTo>
                  <a:lnTo>
                    <a:pt x="7458" y="1068"/>
                  </a:lnTo>
                  <a:lnTo>
                    <a:pt x="7468" y="1108"/>
                  </a:lnTo>
                  <a:lnTo>
                    <a:pt x="7475" y="1148"/>
                  </a:lnTo>
                  <a:lnTo>
                    <a:pt x="7482" y="1188"/>
                  </a:lnTo>
                  <a:lnTo>
                    <a:pt x="7487" y="1229"/>
                  </a:lnTo>
                  <a:lnTo>
                    <a:pt x="7492" y="1270"/>
                  </a:lnTo>
                  <a:lnTo>
                    <a:pt x="7495" y="1312"/>
                  </a:lnTo>
                  <a:lnTo>
                    <a:pt x="7496" y="1355"/>
                  </a:lnTo>
                  <a:lnTo>
                    <a:pt x="7496" y="1399"/>
                  </a:lnTo>
                  <a:lnTo>
                    <a:pt x="7493" y="1443"/>
                  </a:lnTo>
                  <a:lnTo>
                    <a:pt x="7489" y="1488"/>
                  </a:lnTo>
                  <a:lnTo>
                    <a:pt x="7483" y="1534"/>
                  </a:lnTo>
                  <a:lnTo>
                    <a:pt x="7474" y="1581"/>
                  </a:lnTo>
                  <a:lnTo>
                    <a:pt x="7447" y="1596"/>
                  </a:lnTo>
                  <a:lnTo>
                    <a:pt x="7421" y="1608"/>
                  </a:lnTo>
                  <a:lnTo>
                    <a:pt x="7396" y="1619"/>
                  </a:lnTo>
                  <a:lnTo>
                    <a:pt x="7372" y="1625"/>
                  </a:lnTo>
                  <a:lnTo>
                    <a:pt x="7348" y="1629"/>
                  </a:lnTo>
                  <a:lnTo>
                    <a:pt x="7325" y="1631"/>
                  </a:lnTo>
                  <a:lnTo>
                    <a:pt x="7303" y="1630"/>
                  </a:lnTo>
                  <a:lnTo>
                    <a:pt x="7281" y="1627"/>
                  </a:lnTo>
                  <a:lnTo>
                    <a:pt x="7261" y="1622"/>
                  </a:lnTo>
                  <a:lnTo>
                    <a:pt x="7240" y="1614"/>
                  </a:lnTo>
                  <a:lnTo>
                    <a:pt x="7221" y="1606"/>
                  </a:lnTo>
                  <a:lnTo>
                    <a:pt x="7201" y="1596"/>
                  </a:lnTo>
                  <a:lnTo>
                    <a:pt x="7182" y="1584"/>
                  </a:lnTo>
                  <a:lnTo>
                    <a:pt x="7164" y="1570"/>
                  </a:lnTo>
                  <a:lnTo>
                    <a:pt x="7146" y="1556"/>
                  </a:lnTo>
                  <a:lnTo>
                    <a:pt x="7129" y="1540"/>
                  </a:lnTo>
                  <a:lnTo>
                    <a:pt x="7112" y="1524"/>
                  </a:lnTo>
                  <a:lnTo>
                    <a:pt x="7096" y="1507"/>
                  </a:lnTo>
                  <a:lnTo>
                    <a:pt x="7080" y="1488"/>
                  </a:lnTo>
                  <a:lnTo>
                    <a:pt x="7064" y="1470"/>
                  </a:lnTo>
                  <a:lnTo>
                    <a:pt x="7034" y="1432"/>
                  </a:lnTo>
                  <a:lnTo>
                    <a:pt x="7004" y="1392"/>
                  </a:lnTo>
                  <a:lnTo>
                    <a:pt x="6976" y="1354"/>
                  </a:lnTo>
                  <a:lnTo>
                    <a:pt x="6948" y="1318"/>
                  </a:lnTo>
                  <a:lnTo>
                    <a:pt x="6934" y="1301"/>
                  </a:lnTo>
                  <a:lnTo>
                    <a:pt x="6921" y="1285"/>
                  </a:lnTo>
                  <a:lnTo>
                    <a:pt x="6907" y="1269"/>
                  </a:lnTo>
                  <a:lnTo>
                    <a:pt x="6893" y="1255"/>
                  </a:lnTo>
                  <a:lnTo>
                    <a:pt x="6851" y="1186"/>
                  </a:lnTo>
                  <a:lnTo>
                    <a:pt x="6805" y="1115"/>
                  </a:lnTo>
                  <a:lnTo>
                    <a:pt x="6781" y="1079"/>
                  </a:lnTo>
                  <a:lnTo>
                    <a:pt x="6755" y="1044"/>
                  </a:lnTo>
                  <a:lnTo>
                    <a:pt x="6730" y="1009"/>
                  </a:lnTo>
                  <a:lnTo>
                    <a:pt x="6703" y="974"/>
                  </a:lnTo>
                  <a:lnTo>
                    <a:pt x="6675" y="941"/>
                  </a:lnTo>
                  <a:lnTo>
                    <a:pt x="6647" y="908"/>
                  </a:lnTo>
                  <a:lnTo>
                    <a:pt x="6617" y="878"/>
                  </a:lnTo>
                  <a:lnTo>
                    <a:pt x="6587" y="848"/>
                  </a:lnTo>
                  <a:lnTo>
                    <a:pt x="6557" y="820"/>
                  </a:lnTo>
                  <a:lnTo>
                    <a:pt x="6525" y="793"/>
                  </a:lnTo>
                  <a:lnTo>
                    <a:pt x="6508" y="781"/>
                  </a:lnTo>
                  <a:lnTo>
                    <a:pt x="6492" y="770"/>
                  </a:lnTo>
                  <a:lnTo>
                    <a:pt x="6475" y="758"/>
                  </a:lnTo>
                  <a:lnTo>
                    <a:pt x="6458" y="748"/>
                  </a:lnTo>
                  <a:lnTo>
                    <a:pt x="6448" y="765"/>
                  </a:lnTo>
                  <a:lnTo>
                    <a:pt x="6439" y="782"/>
                  </a:lnTo>
                  <a:lnTo>
                    <a:pt x="6431" y="798"/>
                  </a:lnTo>
                  <a:lnTo>
                    <a:pt x="6424" y="814"/>
                  </a:lnTo>
                  <a:lnTo>
                    <a:pt x="6418" y="830"/>
                  </a:lnTo>
                  <a:lnTo>
                    <a:pt x="6411" y="847"/>
                  </a:lnTo>
                  <a:lnTo>
                    <a:pt x="6406" y="862"/>
                  </a:lnTo>
                  <a:lnTo>
                    <a:pt x="6401" y="879"/>
                  </a:lnTo>
                  <a:lnTo>
                    <a:pt x="6397" y="894"/>
                  </a:lnTo>
                  <a:lnTo>
                    <a:pt x="6394" y="909"/>
                  </a:lnTo>
                  <a:lnTo>
                    <a:pt x="6392" y="925"/>
                  </a:lnTo>
                  <a:lnTo>
                    <a:pt x="6389" y="940"/>
                  </a:lnTo>
                  <a:lnTo>
                    <a:pt x="6387" y="971"/>
                  </a:lnTo>
                  <a:lnTo>
                    <a:pt x="6386" y="1002"/>
                  </a:lnTo>
                  <a:lnTo>
                    <a:pt x="6387" y="1032"/>
                  </a:lnTo>
                  <a:lnTo>
                    <a:pt x="6389" y="1063"/>
                  </a:lnTo>
                  <a:lnTo>
                    <a:pt x="6392" y="1093"/>
                  </a:lnTo>
                  <a:lnTo>
                    <a:pt x="6397" y="1125"/>
                  </a:lnTo>
                  <a:lnTo>
                    <a:pt x="6408" y="1189"/>
                  </a:lnTo>
                  <a:lnTo>
                    <a:pt x="6422" y="1255"/>
                  </a:lnTo>
                  <a:lnTo>
                    <a:pt x="6428" y="1272"/>
                  </a:lnTo>
                  <a:lnTo>
                    <a:pt x="6434" y="1290"/>
                  </a:lnTo>
                  <a:lnTo>
                    <a:pt x="6438" y="1307"/>
                  </a:lnTo>
                  <a:lnTo>
                    <a:pt x="6443" y="1325"/>
                  </a:lnTo>
                  <a:lnTo>
                    <a:pt x="6451" y="1360"/>
                  </a:lnTo>
                  <a:lnTo>
                    <a:pt x="6456" y="1396"/>
                  </a:lnTo>
                  <a:lnTo>
                    <a:pt x="6465" y="1466"/>
                  </a:lnTo>
                  <a:lnTo>
                    <a:pt x="6476" y="1535"/>
                  </a:lnTo>
                  <a:lnTo>
                    <a:pt x="6479" y="1553"/>
                  </a:lnTo>
                  <a:lnTo>
                    <a:pt x="6483" y="1569"/>
                  </a:lnTo>
                  <a:lnTo>
                    <a:pt x="6489" y="1586"/>
                  </a:lnTo>
                  <a:lnTo>
                    <a:pt x="6494" y="1602"/>
                  </a:lnTo>
                  <a:lnTo>
                    <a:pt x="6500" y="1618"/>
                  </a:lnTo>
                  <a:lnTo>
                    <a:pt x="6507" y="1633"/>
                  </a:lnTo>
                  <a:lnTo>
                    <a:pt x="6515" y="1648"/>
                  </a:lnTo>
                  <a:lnTo>
                    <a:pt x="6524" y="1663"/>
                  </a:lnTo>
                  <a:lnTo>
                    <a:pt x="6534" y="1677"/>
                  </a:lnTo>
                  <a:lnTo>
                    <a:pt x="6544" y="1690"/>
                  </a:lnTo>
                  <a:lnTo>
                    <a:pt x="6557" y="1704"/>
                  </a:lnTo>
                  <a:lnTo>
                    <a:pt x="6571" y="1716"/>
                  </a:lnTo>
                  <a:lnTo>
                    <a:pt x="6585" y="1729"/>
                  </a:lnTo>
                  <a:lnTo>
                    <a:pt x="6602" y="1741"/>
                  </a:lnTo>
                  <a:lnTo>
                    <a:pt x="6619" y="1751"/>
                  </a:lnTo>
                  <a:lnTo>
                    <a:pt x="6640" y="1762"/>
                  </a:lnTo>
                  <a:lnTo>
                    <a:pt x="6632" y="1778"/>
                  </a:lnTo>
                  <a:lnTo>
                    <a:pt x="6623" y="1793"/>
                  </a:lnTo>
                  <a:lnTo>
                    <a:pt x="6613" y="1807"/>
                  </a:lnTo>
                  <a:lnTo>
                    <a:pt x="6603" y="1819"/>
                  </a:lnTo>
                  <a:lnTo>
                    <a:pt x="6591" y="1830"/>
                  </a:lnTo>
                  <a:lnTo>
                    <a:pt x="6578" y="1840"/>
                  </a:lnTo>
                  <a:lnTo>
                    <a:pt x="6564" y="1849"/>
                  </a:lnTo>
                  <a:lnTo>
                    <a:pt x="6549" y="1857"/>
                  </a:lnTo>
                  <a:lnTo>
                    <a:pt x="6534" y="1863"/>
                  </a:lnTo>
                  <a:lnTo>
                    <a:pt x="6517" y="1869"/>
                  </a:lnTo>
                  <a:lnTo>
                    <a:pt x="6501" y="1875"/>
                  </a:lnTo>
                  <a:lnTo>
                    <a:pt x="6483" y="1880"/>
                  </a:lnTo>
                  <a:lnTo>
                    <a:pt x="6465" y="1884"/>
                  </a:lnTo>
                  <a:lnTo>
                    <a:pt x="6446" y="1888"/>
                  </a:lnTo>
                  <a:lnTo>
                    <a:pt x="6428" y="1891"/>
                  </a:lnTo>
                  <a:lnTo>
                    <a:pt x="6408" y="1893"/>
                  </a:lnTo>
                  <a:lnTo>
                    <a:pt x="6328" y="1902"/>
                  </a:lnTo>
                  <a:lnTo>
                    <a:pt x="6247" y="1909"/>
                  </a:lnTo>
                  <a:lnTo>
                    <a:pt x="6207" y="1916"/>
                  </a:lnTo>
                  <a:lnTo>
                    <a:pt x="6167" y="1922"/>
                  </a:lnTo>
                  <a:lnTo>
                    <a:pt x="6149" y="1926"/>
                  </a:lnTo>
                  <a:lnTo>
                    <a:pt x="6130" y="1931"/>
                  </a:lnTo>
                  <a:lnTo>
                    <a:pt x="6113" y="1937"/>
                  </a:lnTo>
                  <a:lnTo>
                    <a:pt x="6095" y="1943"/>
                  </a:lnTo>
                  <a:lnTo>
                    <a:pt x="6102" y="1896"/>
                  </a:lnTo>
                  <a:lnTo>
                    <a:pt x="6106" y="1849"/>
                  </a:lnTo>
                  <a:lnTo>
                    <a:pt x="6109" y="1801"/>
                  </a:lnTo>
                  <a:lnTo>
                    <a:pt x="6110" y="1754"/>
                  </a:lnTo>
                  <a:lnTo>
                    <a:pt x="6110" y="1708"/>
                  </a:lnTo>
                  <a:lnTo>
                    <a:pt x="6109" y="1662"/>
                  </a:lnTo>
                  <a:lnTo>
                    <a:pt x="6107" y="1614"/>
                  </a:lnTo>
                  <a:lnTo>
                    <a:pt x="6104" y="1568"/>
                  </a:lnTo>
                  <a:lnTo>
                    <a:pt x="6098" y="1522"/>
                  </a:lnTo>
                  <a:lnTo>
                    <a:pt x="6093" y="1477"/>
                  </a:lnTo>
                  <a:lnTo>
                    <a:pt x="6088" y="1430"/>
                  </a:lnTo>
                  <a:lnTo>
                    <a:pt x="6081" y="1384"/>
                  </a:lnTo>
                  <a:lnTo>
                    <a:pt x="6067" y="1293"/>
                  </a:lnTo>
                  <a:lnTo>
                    <a:pt x="6050" y="1200"/>
                  </a:lnTo>
                  <a:lnTo>
                    <a:pt x="6033" y="1109"/>
                  </a:lnTo>
                  <a:lnTo>
                    <a:pt x="6015" y="1017"/>
                  </a:lnTo>
                  <a:lnTo>
                    <a:pt x="5999" y="925"/>
                  </a:lnTo>
                  <a:lnTo>
                    <a:pt x="5983" y="832"/>
                  </a:lnTo>
                  <a:lnTo>
                    <a:pt x="5976" y="786"/>
                  </a:lnTo>
                  <a:lnTo>
                    <a:pt x="5970" y="740"/>
                  </a:lnTo>
                  <a:lnTo>
                    <a:pt x="5964" y="694"/>
                  </a:lnTo>
                  <a:lnTo>
                    <a:pt x="5959" y="646"/>
                  </a:lnTo>
                  <a:lnTo>
                    <a:pt x="5955" y="600"/>
                  </a:lnTo>
                  <a:lnTo>
                    <a:pt x="5952" y="553"/>
                  </a:lnTo>
                  <a:lnTo>
                    <a:pt x="5950" y="506"/>
                  </a:lnTo>
                  <a:lnTo>
                    <a:pt x="5950" y="458"/>
                  </a:lnTo>
                  <a:lnTo>
                    <a:pt x="5934" y="443"/>
                  </a:lnTo>
                  <a:lnTo>
                    <a:pt x="5913" y="424"/>
                  </a:lnTo>
                  <a:lnTo>
                    <a:pt x="5903" y="415"/>
                  </a:lnTo>
                  <a:lnTo>
                    <a:pt x="5891" y="404"/>
                  </a:lnTo>
                  <a:lnTo>
                    <a:pt x="5882" y="393"/>
                  </a:lnTo>
                  <a:lnTo>
                    <a:pt x="5873" y="381"/>
                  </a:lnTo>
                  <a:lnTo>
                    <a:pt x="5865" y="369"/>
                  </a:lnTo>
                  <a:lnTo>
                    <a:pt x="5859" y="357"/>
                  </a:lnTo>
                  <a:lnTo>
                    <a:pt x="5856" y="350"/>
                  </a:lnTo>
                  <a:lnTo>
                    <a:pt x="5854" y="344"/>
                  </a:lnTo>
                  <a:lnTo>
                    <a:pt x="5853" y="337"/>
                  </a:lnTo>
                  <a:lnTo>
                    <a:pt x="5853" y="331"/>
                  </a:lnTo>
                  <a:lnTo>
                    <a:pt x="5853" y="325"/>
                  </a:lnTo>
                  <a:lnTo>
                    <a:pt x="5854" y="318"/>
                  </a:lnTo>
                  <a:lnTo>
                    <a:pt x="5855" y="311"/>
                  </a:lnTo>
                  <a:lnTo>
                    <a:pt x="5859" y="304"/>
                  </a:lnTo>
                  <a:lnTo>
                    <a:pt x="5862" y="298"/>
                  </a:lnTo>
                  <a:lnTo>
                    <a:pt x="5866" y="291"/>
                  </a:lnTo>
                  <a:lnTo>
                    <a:pt x="5871" y="284"/>
                  </a:lnTo>
                  <a:lnTo>
                    <a:pt x="5877" y="277"/>
                  </a:lnTo>
                  <a:lnTo>
                    <a:pt x="5891" y="261"/>
                  </a:lnTo>
                  <a:lnTo>
                    <a:pt x="5906" y="247"/>
                  </a:lnTo>
                  <a:lnTo>
                    <a:pt x="5920" y="233"/>
                  </a:lnTo>
                  <a:lnTo>
                    <a:pt x="5935" y="222"/>
                  </a:lnTo>
                  <a:lnTo>
                    <a:pt x="5950" y="212"/>
                  </a:lnTo>
                  <a:lnTo>
                    <a:pt x="5967" y="203"/>
                  </a:lnTo>
                  <a:lnTo>
                    <a:pt x="5982" y="196"/>
                  </a:lnTo>
                  <a:lnTo>
                    <a:pt x="5999" y="189"/>
                  </a:lnTo>
                  <a:lnTo>
                    <a:pt x="6016" y="184"/>
                  </a:lnTo>
                  <a:lnTo>
                    <a:pt x="6033" y="180"/>
                  </a:lnTo>
                  <a:lnTo>
                    <a:pt x="6050" y="177"/>
                  </a:lnTo>
                  <a:lnTo>
                    <a:pt x="6068" y="175"/>
                  </a:lnTo>
                  <a:lnTo>
                    <a:pt x="6085" y="174"/>
                  </a:lnTo>
                  <a:lnTo>
                    <a:pt x="6104" y="173"/>
                  </a:lnTo>
                  <a:lnTo>
                    <a:pt x="6122" y="173"/>
                  </a:lnTo>
                  <a:lnTo>
                    <a:pt x="6141" y="173"/>
                  </a:lnTo>
                  <a:lnTo>
                    <a:pt x="6179" y="176"/>
                  </a:lnTo>
                  <a:lnTo>
                    <a:pt x="6217" y="180"/>
                  </a:lnTo>
                  <a:lnTo>
                    <a:pt x="6256" y="185"/>
                  </a:lnTo>
                  <a:lnTo>
                    <a:pt x="6296" y="191"/>
                  </a:lnTo>
                  <a:lnTo>
                    <a:pt x="6336" y="196"/>
                  </a:lnTo>
                  <a:lnTo>
                    <a:pt x="6376" y="200"/>
                  </a:lnTo>
                  <a:lnTo>
                    <a:pt x="6418" y="203"/>
                  </a:lnTo>
                  <a:lnTo>
                    <a:pt x="6458" y="204"/>
                  </a:lnTo>
                  <a:lnTo>
                    <a:pt x="6484" y="225"/>
                  </a:lnTo>
                  <a:lnTo>
                    <a:pt x="6509" y="247"/>
                  </a:lnTo>
                  <a:lnTo>
                    <a:pt x="6533" y="268"/>
                  </a:lnTo>
                  <a:lnTo>
                    <a:pt x="6556" y="291"/>
                  </a:lnTo>
                  <a:lnTo>
                    <a:pt x="6577" y="313"/>
                  </a:lnTo>
                  <a:lnTo>
                    <a:pt x="6598" y="336"/>
                  </a:lnTo>
                  <a:lnTo>
                    <a:pt x="6617" y="360"/>
                  </a:lnTo>
                  <a:lnTo>
                    <a:pt x="6637" y="383"/>
                  </a:lnTo>
                  <a:lnTo>
                    <a:pt x="6672" y="432"/>
                  </a:lnTo>
                  <a:lnTo>
                    <a:pt x="6706" y="480"/>
                  </a:lnTo>
                  <a:lnTo>
                    <a:pt x="6739" y="528"/>
                  </a:lnTo>
                  <a:lnTo>
                    <a:pt x="6771" y="576"/>
                  </a:lnTo>
                  <a:lnTo>
                    <a:pt x="6804" y="623"/>
                  </a:lnTo>
                  <a:lnTo>
                    <a:pt x="6838" y="669"/>
                  </a:lnTo>
                  <a:lnTo>
                    <a:pt x="6855" y="691"/>
                  </a:lnTo>
                  <a:lnTo>
                    <a:pt x="6874" y="713"/>
                  </a:lnTo>
                  <a:lnTo>
                    <a:pt x="6892" y="734"/>
                  </a:lnTo>
                  <a:lnTo>
                    <a:pt x="6912" y="755"/>
                  </a:lnTo>
                  <a:lnTo>
                    <a:pt x="6932" y="775"/>
                  </a:lnTo>
                  <a:lnTo>
                    <a:pt x="6955" y="794"/>
                  </a:lnTo>
                  <a:lnTo>
                    <a:pt x="6978" y="813"/>
                  </a:lnTo>
                  <a:lnTo>
                    <a:pt x="7001" y="830"/>
                  </a:lnTo>
                  <a:lnTo>
                    <a:pt x="7026" y="848"/>
                  </a:lnTo>
                  <a:lnTo>
                    <a:pt x="7053" y="863"/>
                  </a:lnTo>
                  <a:lnTo>
                    <a:pt x="7082" y="879"/>
                  </a:lnTo>
                  <a:lnTo>
                    <a:pt x="7111" y="893"/>
                  </a:lnTo>
                  <a:lnTo>
                    <a:pt x="7108" y="872"/>
                  </a:lnTo>
                  <a:lnTo>
                    <a:pt x="7106" y="851"/>
                  </a:lnTo>
                  <a:lnTo>
                    <a:pt x="7104" y="828"/>
                  </a:lnTo>
                  <a:lnTo>
                    <a:pt x="7103" y="806"/>
                  </a:lnTo>
                  <a:lnTo>
                    <a:pt x="7103" y="758"/>
                  </a:lnTo>
                  <a:lnTo>
                    <a:pt x="7104" y="709"/>
                  </a:lnTo>
                  <a:lnTo>
                    <a:pt x="7105" y="659"/>
                  </a:lnTo>
                  <a:lnTo>
                    <a:pt x="7106" y="608"/>
                  </a:lnTo>
                  <a:lnTo>
                    <a:pt x="7107" y="558"/>
                  </a:lnTo>
                  <a:lnTo>
                    <a:pt x="7106" y="508"/>
                  </a:lnTo>
                  <a:lnTo>
                    <a:pt x="7105" y="484"/>
                  </a:lnTo>
                  <a:lnTo>
                    <a:pt x="7103" y="459"/>
                  </a:lnTo>
                  <a:lnTo>
                    <a:pt x="7101" y="436"/>
                  </a:lnTo>
                  <a:lnTo>
                    <a:pt x="7098" y="413"/>
                  </a:lnTo>
                  <a:lnTo>
                    <a:pt x="7094" y="390"/>
                  </a:lnTo>
                  <a:lnTo>
                    <a:pt x="7089" y="369"/>
                  </a:lnTo>
                  <a:lnTo>
                    <a:pt x="7083" y="347"/>
                  </a:lnTo>
                  <a:lnTo>
                    <a:pt x="7075" y="328"/>
                  </a:lnTo>
                  <a:lnTo>
                    <a:pt x="7067" y="308"/>
                  </a:lnTo>
                  <a:lnTo>
                    <a:pt x="7057" y="290"/>
                  </a:lnTo>
                  <a:lnTo>
                    <a:pt x="7046" y="272"/>
                  </a:lnTo>
                  <a:lnTo>
                    <a:pt x="7033" y="257"/>
                  </a:lnTo>
                  <a:lnTo>
                    <a:pt x="7019" y="241"/>
                  </a:lnTo>
                  <a:lnTo>
                    <a:pt x="7003" y="228"/>
                  </a:lnTo>
                  <a:lnTo>
                    <a:pt x="6986" y="216"/>
                  </a:lnTo>
                  <a:lnTo>
                    <a:pt x="6966" y="204"/>
                  </a:lnTo>
                  <a:lnTo>
                    <a:pt x="6978" y="178"/>
                  </a:lnTo>
                  <a:lnTo>
                    <a:pt x="6988" y="151"/>
                  </a:lnTo>
                  <a:lnTo>
                    <a:pt x="6997" y="125"/>
                  </a:lnTo>
                  <a:lnTo>
                    <a:pt x="7006" y="101"/>
                  </a:lnTo>
                  <a:lnTo>
                    <a:pt x="7012" y="89"/>
                  </a:lnTo>
                  <a:lnTo>
                    <a:pt x="7018" y="78"/>
                  </a:lnTo>
                  <a:lnTo>
                    <a:pt x="7025" y="67"/>
                  </a:lnTo>
                  <a:lnTo>
                    <a:pt x="7032" y="57"/>
                  </a:lnTo>
                  <a:lnTo>
                    <a:pt x="7041" y="47"/>
                  </a:lnTo>
                  <a:lnTo>
                    <a:pt x="7051" y="39"/>
                  </a:lnTo>
                  <a:lnTo>
                    <a:pt x="7062" y="31"/>
                  </a:lnTo>
                  <a:lnTo>
                    <a:pt x="7074" y="24"/>
                  </a:lnTo>
                  <a:lnTo>
                    <a:pt x="7102" y="23"/>
                  </a:lnTo>
                  <a:lnTo>
                    <a:pt x="7131" y="21"/>
                  </a:lnTo>
                  <a:lnTo>
                    <a:pt x="7160" y="17"/>
                  </a:lnTo>
                  <a:lnTo>
                    <a:pt x="7189" y="14"/>
                  </a:lnTo>
                  <a:lnTo>
                    <a:pt x="7247" y="6"/>
                  </a:lnTo>
                  <a:lnTo>
                    <a:pt x="7306" y="1"/>
                  </a:lnTo>
                  <a:lnTo>
                    <a:pt x="7335" y="0"/>
                  </a:lnTo>
                  <a:lnTo>
                    <a:pt x="7363" y="1"/>
                  </a:lnTo>
                  <a:lnTo>
                    <a:pt x="7377" y="2"/>
                  </a:lnTo>
                  <a:lnTo>
                    <a:pt x="7390" y="3"/>
                  </a:lnTo>
                  <a:lnTo>
                    <a:pt x="7404" y="5"/>
                  </a:lnTo>
                  <a:lnTo>
                    <a:pt x="7416" y="8"/>
                  </a:lnTo>
                  <a:lnTo>
                    <a:pt x="7430" y="12"/>
                  </a:lnTo>
                  <a:lnTo>
                    <a:pt x="7442" y="16"/>
                  </a:lnTo>
                  <a:lnTo>
                    <a:pt x="7454" y="22"/>
                  </a:lnTo>
                  <a:lnTo>
                    <a:pt x="7467" y="27"/>
                  </a:lnTo>
                  <a:lnTo>
                    <a:pt x="7478" y="34"/>
                  </a:lnTo>
                  <a:lnTo>
                    <a:pt x="7489" y="41"/>
                  </a:lnTo>
                  <a:lnTo>
                    <a:pt x="7500" y="50"/>
                  </a:lnTo>
                  <a:lnTo>
                    <a:pt x="7510" y="60"/>
                  </a:lnTo>
                  <a:close/>
                  <a:moveTo>
                    <a:pt x="8635" y="277"/>
                  </a:moveTo>
                  <a:lnTo>
                    <a:pt x="8612" y="301"/>
                  </a:lnTo>
                  <a:lnTo>
                    <a:pt x="8592" y="325"/>
                  </a:lnTo>
                  <a:lnTo>
                    <a:pt x="8573" y="349"/>
                  </a:lnTo>
                  <a:lnTo>
                    <a:pt x="8557" y="374"/>
                  </a:lnTo>
                  <a:lnTo>
                    <a:pt x="8542" y="399"/>
                  </a:lnTo>
                  <a:lnTo>
                    <a:pt x="8530" y="423"/>
                  </a:lnTo>
                  <a:lnTo>
                    <a:pt x="8519" y="448"/>
                  </a:lnTo>
                  <a:lnTo>
                    <a:pt x="8510" y="474"/>
                  </a:lnTo>
                  <a:lnTo>
                    <a:pt x="8501" y="498"/>
                  </a:lnTo>
                  <a:lnTo>
                    <a:pt x="8494" y="524"/>
                  </a:lnTo>
                  <a:lnTo>
                    <a:pt x="8488" y="550"/>
                  </a:lnTo>
                  <a:lnTo>
                    <a:pt x="8483" y="575"/>
                  </a:lnTo>
                  <a:lnTo>
                    <a:pt x="8480" y="601"/>
                  </a:lnTo>
                  <a:lnTo>
                    <a:pt x="8477" y="628"/>
                  </a:lnTo>
                  <a:lnTo>
                    <a:pt x="8473" y="654"/>
                  </a:lnTo>
                  <a:lnTo>
                    <a:pt x="8471" y="680"/>
                  </a:lnTo>
                  <a:lnTo>
                    <a:pt x="8469" y="733"/>
                  </a:lnTo>
                  <a:lnTo>
                    <a:pt x="8467" y="786"/>
                  </a:lnTo>
                  <a:lnTo>
                    <a:pt x="8465" y="840"/>
                  </a:lnTo>
                  <a:lnTo>
                    <a:pt x="8461" y="893"/>
                  </a:lnTo>
                  <a:lnTo>
                    <a:pt x="8459" y="921"/>
                  </a:lnTo>
                  <a:lnTo>
                    <a:pt x="8456" y="947"/>
                  </a:lnTo>
                  <a:lnTo>
                    <a:pt x="8452" y="974"/>
                  </a:lnTo>
                  <a:lnTo>
                    <a:pt x="8448" y="1002"/>
                  </a:lnTo>
                  <a:lnTo>
                    <a:pt x="8442" y="1029"/>
                  </a:lnTo>
                  <a:lnTo>
                    <a:pt x="8434" y="1055"/>
                  </a:lnTo>
                  <a:lnTo>
                    <a:pt x="8427" y="1083"/>
                  </a:lnTo>
                  <a:lnTo>
                    <a:pt x="8417" y="1110"/>
                  </a:lnTo>
                  <a:lnTo>
                    <a:pt x="8416" y="1180"/>
                  </a:lnTo>
                  <a:lnTo>
                    <a:pt x="8414" y="1251"/>
                  </a:lnTo>
                  <a:lnTo>
                    <a:pt x="8412" y="1288"/>
                  </a:lnTo>
                  <a:lnTo>
                    <a:pt x="8412" y="1324"/>
                  </a:lnTo>
                  <a:lnTo>
                    <a:pt x="8412" y="1360"/>
                  </a:lnTo>
                  <a:lnTo>
                    <a:pt x="8413" y="1396"/>
                  </a:lnTo>
                  <a:lnTo>
                    <a:pt x="8415" y="1430"/>
                  </a:lnTo>
                  <a:lnTo>
                    <a:pt x="8419" y="1465"/>
                  </a:lnTo>
                  <a:lnTo>
                    <a:pt x="8422" y="1483"/>
                  </a:lnTo>
                  <a:lnTo>
                    <a:pt x="8425" y="1499"/>
                  </a:lnTo>
                  <a:lnTo>
                    <a:pt x="8428" y="1517"/>
                  </a:lnTo>
                  <a:lnTo>
                    <a:pt x="8432" y="1533"/>
                  </a:lnTo>
                  <a:lnTo>
                    <a:pt x="8437" y="1549"/>
                  </a:lnTo>
                  <a:lnTo>
                    <a:pt x="8443" y="1565"/>
                  </a:lnTo>
                  <a:lnTo>
                    <a:pt x="8449" y="1581"/>
                  </a:lnTo>
                  <a:lnTo>
                    <a:pt x="8455" y="1596"/>
                  </a:lnTo>
                  <a:lnTo>
                    <a:pt x="8463" y="1611"/>
                  </a:lnTo>
                  <a:lnTo>
                    <a:pt x="8471" y="1626"/>
                  </a:lnTo>
                  <a:lnTo>
                    <a:pt x="8480" y="1640"/>
                  </a:lnTo>
                  <a:lnTo>
                    <a:pt x="8490" y="1653"/>
                  </a:lnTo>
                  <a:lnTo>
                    <a:pt x="8492" y="1676"/>
                  </a:lnTo>
                  <a:lnTo>
                    <a:pt x="8493" y="1696"/>
                  </a:lnTo>
                  <a:lnTo>
                    <a:pt x="8492" y="1713"/>
                  </a:lnTo>
                  <a:lnTo>
                    <a:pt x="8489" y="1729"/>
                  </a:lnTo>
                  <a:lnTo>
                    <a:pt x="8485" y="1741"/>
                  </a:lnTo>
                  <a:lnTo>
                    <a:pt x="8480" y="1752"/>
                  </a:lnTo>
                  <a:lnTo>
                    <a:pt x="8472" y="1761"/>
                  </a:lnTo>
                  <a:lnTo>
                    <a:pt x="8464" y="1769"/>
                  </a:lnTo>
                  <a:lnTo>
                    <a:pt x="8455" y="1774"/>
                  </a:lnTo>
                  <a:lnTo>
                    <a:pt x="8445" y="1779"/>
                  </a:lnTo>
                  <a:lnTo>
                    <a:pt x="8433" y="1782"/>
                  </a:lnTo>
                  <a:lnTo>
                    <a:pt x="8422" y="1784"/>
                  </a:lnTo>
                  <a:lnTo>
                    <a:pt x="8409" y="1785"/>
                  </a:lnTo>
                  <a:lnTo>
                    <a:pt x="8395" y="1786"/>
                  </a:lnTo>
                  <a:lnTo>
                    <a:pt x="8382" y="1785"/>
                  </a:lnTo>
                  <a:lnTo>
                    <a:pt x="8367" y="1785"/>
                  </a:lnTo>
                  <a:lnTo>
                    <a:pt x="8338" y="1783"/>
                  </a:lnTo>
                  <a:lnTo>
                    <a:pt x="8308" y="1781"/>
                  </a:lnTo>
                  <a:lnTo>
                    <a:pt x="8293" y="1780"/>
                  </a:lnTo>
                  <a:lnTo>
                    <a:pt x="8279" y="1780"/>
                  </a:lnTo>
                  <a:lnTo>
                    <a:pt x="8264" y="1780"/>
                  </a:lnTo>
                  <a:lnTo>
                    <a:pt x="8250" y="1781"/>
                  </a:lnTo>
                  <a:lnTo>
                    <a:pt x="8237" y="1783"/>
                  </a:lnTo>
                  <a:lnTo>
                    <a:pt x="8223" y="1786"/>
                  </a:lnTo>
                  <a:lnTo>
                    <a:pt x="8211" y="1790"/>
                  </a:lnTo>
                  <a:lnTo>
                    <a:pt x="8200" y="1795"/>
                  </a:lnTo>
                  <a:lnTo>
                    <a:pt x="8189" y="1803"/>
                  </a:lnTo>
                  <a:lnTo>
                    <a:pt x="8179" y="1812"/>
                  </a:lnTo>
                  <a:lnTo>
                    <a:pt x="8171" y="1822"/>
                  </a:lnTo>
                  <a:lnTo>
                    <a:pt x="8164" y="1834"/>
                  </a:lnTo>
                  <a:lnTo>
                    <a:pt x="8156" y="1828"/>
                  </a:lnTo>
                  <a:lnTo>
                    <a:pt x="8149" y="1823"/>
                  </a:lnTo>
                  <a:lnTo>
                    <a:pt x="8141" y="1818"/>
                  </a:lnTo>
                  <a:lnTo>
                    <a:pt x="8133" y="1814"/>
                  </a:lnTo>
                  <a:lnTo>
                    <a:pt x="8124" y="1811"/>
                  </a:lnTo>
                  <a:lnTo>
                    <a:pt x="8116" y="1808"/>
                  </a:lnTo>
                  <a:lnTo>
                    <a:pt x="8107" y="1806"/>
                  </a:lnTo>
                  <a:lnTo>
                    <a:pt x="8098" y="1804"/>
                  </a:lnTo>
                  <a:lnTo>
                    <a:pt x="8078" y="1801"/>
                  </a:lnTo>
                  <a:lnTo>
                    <a:pt x="8059" y="1800"/>
                  </a:lnTo>
                  <a:lnTo>
                    <a:pt x="8039" y="1801"/>
                  </a:lnTo>
                  <a:lnTo>
                    <a:pt x="8018" y="1803"/>
                  </a:lnTo>
                  <a:lnTo>
                    <a:pt x="7977" y="1807"/>
                  </a:lnTo>
                  <a:lnTo>
                    <a:pt x="7939" y="1809"/>
                  </a:lnTo>
                  <a:lnTo>
                    <a:pt x="7921" y="1809"/>
                  </a:lnTo>
                  <a:lnTo>
                    <a:pt x="7903" y="1808"/>
                  </a:lnTo>
                  <a:lnTo>
                    <a:pt x="7895" y="1806"/>
                  </a:lnTo>
                  <a:lnTo>
                    <a:pt x="7888" y="1804"/>
                  </a:lnTo>
                  <a:lnTo>
                    <a:pt x="7880" y="1801"/>
                  </a:lnTo>
                  <a:lnTo>
                    <a:pt x="7873" y="1798"/>
                  </a:lnTo>
                  <a:lnTo>
                    <a:pt x="7867" y="1778"/>
                  </a:lnTo>
                  <a:lnTo>
                    <a:pt x="7863" y="1757"/>
                  </a:lnTo>
                  <a:lnTo>
                    <a:pt x="7860" y="1738"/>
                  </a:lnTo>
                  <a:lnTo>
                    <a:pt x="7860" y="1717"/>
                  </a:lnTo>
                  <a:lnTo>
                    <a:pt x="7860" y="1698"/>
                  </a:lnTo>
                  <a:lnTo>
                    <a:pt x="7863" y="1678"/>
                  </a:lnTo>
                  <a:lnTo>
                    <a:pt x="7867" y="1659"/>
                  </a:lnTo>
                  <a:lnTo>
                    <a:pt x="7873" y="1640"/>
                  </a:lnTo>
                  <a:lnTo>
                    <a:pt x="7880" y="1622"/>
                  </a:lnTo>
                  <a:lnTo>
                    <a:pt x="7890" y="1603"/>
                  </a:lnTo>
                  <a:lnTo>
                    <a:pt x="7901" y="1586"/>
                  </a:lnTo>
                  <a:lnTo>
                    <a:pt x="7913" y="1569"/>
                  </a:lnTo>
                  <a:lnTo>
                    <a:pt x="7928" y="1553"/>
                  </a:lnTo>
                  <a:lnTo>
                    <a:pt x="7944" y="1537"/>
                  </a:lnTo>
                  <a:lnTo>
                    <a:pt x="7963" y="1523"/>
                  </a:lnTo>
                  <a:lnTo>
                    <a:pt x="7981" y="1509"/>
                  </a:lnTo>
                  <a:lnTo>
                    <a:pt x="7982" y="1471"/>
                  </a:lnTo>
                  <a:lnTo>
                    <a:pt x="7984" y="1433"/>
                  </a:lnTo>
                  <a:lnTo>
                    <a:pt x="7988" y="1395"/>
                  </a:lnTo>
                  <a:lnTo>
                    <a:pt x="7991" y="1356"/>
                  </a:lnTo>
                  <a:lnTo>
                    <a:pt x="8001" y="1277"/>
                  </a:lnTo>
                  <a:lnTo>
                    <a:pt x="8012" y="1198"/>
                  </a:lnTo>
                  <a:lnTo>
                    <a:pt x="8026" y="1118"/>
                  </a:lnTo>
                  <a:lnTo>
                    <a:pt x="8039" y="1038"/>
                  </a:lnTo>
                  <a:lnTo>
                    <a:pt x="8052" y="956"/>
                  </a:lnTo>
                  <a:lnTo>
                    <a:pt x="8064" y="875"/>
                  </a:lnTo>
                  <a:lnTo>
                    <a:pt x="8068" y="834"/>
                  </a:lnTo>
                  <a:lnTo>
                    <a:pt x="8072" y="793"/>
                  </a:lnTo>
                  <a:lnTo>
                    <a:pt x="8075" y="752"/>
                  </a:lnTo>
                  <a:lnTo>
                    <a:pt x="8077" y="712"/>
                  </a:lnTo>
                  <a:lnTo>
                    <a:pt x="8078" y="672"/>
                  </a:lnTo>
                  <a:lnTo>
                    <a:pt x="8078" y="631"/>
                  </a:lnTo>
                  <a:lnTo>
                    <a:pt x="8077" y="591"/>
                  </a:lnTo>
                  <a:lnTo>
                    <a:pt x="8074" y="551"/>
                  </a:lnTo>
                  <a:lnTo>
                    <a:pt x="8069" y="512"/>
                  </a:lnTo>
                  <a:lnTo>
                    <a:pt x="8063" y="472"/>
                  </a:lnTo>
                  <a:lnTo>
                    <a:pt x="8054" y="433"/>
                  </a:lnTo>
                  <a:lnTo>
                    <a:pt x="8044" y="394"/>
                  </a:lnTo>
                  <a:lnTo>
                    <a:pt x="8032" y="355"/>
                  </a:lnTo>
                  <a:lnTo>
                    <a:pt x="8017" y="316"/>
                  </a:lnTo>
                  <a:lnTo>
                    <a:pt x="8001" y="278"/>
                  </a:lnTo>
                  <a:lnTo>
                    <a:pt x="7981" y="241"/>
                  </a:lnTo>
                  <a:lnTo>
                    <a:pt x="7987" y="202"/>
                  </a:lnTo>
                  <a:lnTo>
                    <a:pt x="7993" y="168"/>
                  </a:lnTo>
                  <a:lnTo>
                    <a:pt x="8001" y="139"/>
                  </a:lnTo>
                  <a:lnTo>
                    <a:pt x="8011" y="113"/>
                  </a:lnTo>
                  <a:lnTo>
                    <a:pt x="8024" y="91"/>
                  </a:lnTo>
                  <a:lnTo>
                    <a:pt x="8037" y="73"/>
                  </a:lnTo>
                  <a:lnTo>
                    <a:pt x="8052" y="57"/>
                  </a:lnTo>
                  <a:lnTo>
                    <a:pt x="8069" y="46"/>
                  </a:lnTo>
                  <a:lnTo>
                    <a:pt x="8086" y="37"/>
                  </a:lnTo>
                  <a:lnTo>
                    <a:pt x="8106" y="31"/>
                  </a:lnTo>
                  <a:lnTo>
                    <a:pt x="8126" y="27"/>
                  </a:lnTo>
                  <a:lnTo>
                    <a:pt x="8147" y="25"/>
                  </a:lnTo>
                  <a:lnTo>
                    <a:pt x="8169" y="26"/>
                  </a:lnTo>
                  <a:lnTo>
                    <a:pt x="8192" y="28"/>
                  </a:lnTo>
                  <a:lnTo>
                    <a:pt x="8216" y="32"/>
                  </a:lnTo>
                  <a:lnTo>
                    <a:pt x="8241" y="37"/>
                  </a:lnTo>
                  <a:lnTo>
                    <a:pt x="8266" y="44"/>
                  </a:lnTo>
                  <a:lnTo>
                    <a:pt x="8290" y="51"/>
                  </a:lnTo>
                  <a:lnTo>
                    <a:pt x="8316" y="60"/>
                  </a:lnTo>
                  <a:lnTo>
                    <a:pt x="8342" y="68"/>
                  </a:lnTo>
                  <a:lnTo>
                    <a:pt x="8394" y="86"/>
                  </a:lnTo>
                  <a:lnTo>
                    <a:pt x="8446" y="104"/>
                  </a:lnTo>
                  <a:lnTo>
                    <a:pt x="8471" y="111"/>
                  </a:lnTo>
                  <a:lnTo>
                    <a:pt x="8497" y="118"/>
                  </a:lnTo>
                  <a:lnTo>
                    <a:pt x="8522" y="124"/>
                  </a:lnTo>
                  <a:lnTo>
                    <a:pt x="8546" y="129"/>
                  </a:lnTo>
                  <a:lnTo>
                    <a:pt x="8569" y="133"/>
                  </a:lnTo>
                  <a:lnTo>
                    <a:pt x="8592" y="135"/>
                  </a:lnTo>
                  <a:lnTo>
                    <a:pt x="8615" y="135"/>
                  </a:lnTo>
                  <a:lnTo>
                    <a:pt x="8635" y="133"/>
                  </a:lnTo>
                  <a:lnTo>
                    <a:pt x="8635" y="277"/>
                  </a:lnTo>
                  <a:close/>
                  <a:moveTo>
                    <a:pt x="9687" y="349"/>
                  </a:moveTo>
                  <a:lnTo>
                    <a:pt x="9701" y="364"/>
                  </a:lnTo>
                  <a:lnTo>
                    <a:pt x="9714" y="377"/>
                  </a:lnTo>
                  <a:lnTo>
                    <a:pt x="9726" y="393"/>
                  </a:lnTo>
                  <a:lnTo>
                    <a:pt x="9737" y="408"/>
                  </a:lnTo>
                  <a:lnTo>
                    <a:pt x="9742" y="417"/>
                  </a:lnTo>
                  <a:lnTo>
                    <a:pt x="9746" y="426"/>
                  </a:lnTo>
                  <a:lnTo>
                    <a:pt x="9750" y="436"/>
                  </a:lnTo>
                  <a:lnTo>
                    <a:pt x="9753" y="446"/>
                  </a:lnTo>
                  <a:lnTo>
                    <a:pt x="9756" y="457"/>
                  </a:lnTo>
                  <a:lnTo>
                    <a:pt x="9758" y="469"/>
                  </a:lnTo>
                  <a:lnTo>
                    <a:pt x="9759" y="481"/>
                  </a:lnTo>
                  <a:lnTo>
                    <a:pt x="9759" y="494"/>
                  </a:lnTo>
                  <a:lnTo>
                    <a:pt x="9734" y="522"/>
                  </a:lnTo>
                  <a:lnTo>
                    <a:pt x="9710" y="550"/>
                  </a:lnTo>
                  <a:lnTo>
                    <a:pt x="9689" y="578"/>
                  </a:lnTo>
                  <a:lnTo>
                    <a:pt x="9670" y="606"/>
                  </a:lnTo>
                  <a:lnTo>
                    <a:pt x="9653" y="635"/>
                  </a:lnTo>
                  <a:lnTo>
                    <a:pt x="9639" y="665"/>
                  </a:lnTo>
                  <a:lnTo>
                    <a:pt x="9625" y="695"/>
                  </a:lnTo>
                  <a:lnTo>
                    <a:pt x="9614" y="724"/>
                  </a:lnTo>
                  <a:lnTo>
                    <a:pt x="9605" y="754"/>
                  </a:lnTo>
                  <a:lnTo>
                    <a:pt x="9598" y="785"/>
                  </a:lnTo>
                  <a:lnTo>
                    <a:pt x="9592" y="816"/>
                  </a:lnTo>
                  <a:lnTo>
                    <a:pt x="9586" y="847"/>
                  </a:lnTo>
                  <a:lnTo>
                    <a:pt x="9582" y="879"/>
                  </a:lnTo>
                  <a:lnTo>
                    <a:pt x="9580" y="910"/>
                  </a:lnTo>
                  <a:lnTo>
                    <a:pt x="9579" y="942"/>
                  </a:lnTo>
                  <a:lnTo>
                    <a:pt x="9578" y="974"/>
                  </a:lnTo>
                  <a:lnTo>
                    <a:pt x="9579" y="1007"/>
                  </a:lnTo>
                  <a:lnTo>
                    <a:pt x="9580" y="1039"/>
                  </a:lnTo>
                  <a:lnTo>
                    <a:pt x="9581" y="1072"/>
                  </a:lnTo>
                  <a:lnTo>
                    <a:pt x="9584" y="1105"/>
                  </a:lnTo>
                  <a:lnTo>
                    <a:pt x="9589" y="1172"/>
                  </a:lnTo>
                  <a:lnTo>
                    <a:pt x="9597" y="1238"/>
                  </a:lnTo>
                  <a:lnTo>
                    <a:pt x="9603" y="1305"/>
                  </a:lnTo>
                  <a:lnTo>
                    <a:pt x="9609" y="1373"/>
                  </a:lnTo>
                  <a:lnTo>
                    <a:pt x="9611" y="1407"/>
                  </a:lnTo>
                  <a:lnTo>
                    <a:pt x="9613" y="1441"/>
                  </a:lnTo>
                  <a:lnTo>
                    <a:pt x="9614" y="1475"/>
                  </a:lnTo>
                  <a:lnTo>
                    <a:pt x="9614" y="1509"/>
                  </a:lnTo>
                  <a:lnTo>
                    <a:pt x="9629" y="1524"/>
                  </a:lnTo>
                  <a:lnTo>
                    <a:pt x="9642" y="1540"/>
                  </a:lnTo>
                  <a:lnTo>
                    <a:pt x="9650" y="1549"/>
                  </a:lnTo>
                  <a:lnTo>
                    <a:pt x="9657" y="1557"/>
                  </a:lnTo>
                  <a:lnTo>
                    <a:pt x="9666" y="1565"/>
                  </a:lnTo>
                  <a:lnTo>
                    <a:pt x="9674" y="1572"/>
                  </a:lnTo>
                  <a:lnTo>
                    <a:pt x="9682" y="1578"/>
                  </a:lnTo>
                  <a:lnTo>
                    <a:pt x="9691" y="1584"/>
                  </a:lnTo>
                  <a:lnTo>
                    <a:pt x="9702" y="1588"/>
                  </a:lnTo>
                  <a:lnTo>
                    <a:pt x="9712" y="1590"/>
                  </a:lnTo>
                  <a:lnTo>
                    <a:pt x="9722" y="1591"/>
                  </a:lnTo>
                  <a:lnTo>
                    <a:pt x="9735" y="1590"/>
                  </a:lnTo>
                  <a:lnTo>
                    <a:pt x="9747" y="1587"/>
                  </a:lnTo>
                  <a:lnTo>
                    <a:pt x="9759" y="1581"/>
                  </a:lnTo>
                  <a:lnTo>
                    <a:pt x="9787" y="1540"/>
                  </a:lnTo>
                  <a:lnTo>
                    <a:pt x="9816" y="1499"/>
                  </a:lnTo>
                  <a:lnTo>
                    <a:pt x="9845" y="1459"/>
                  </a:lnTo>
                  <a:lnTo>
                    <a:pt x="9875" y="1418"/>
                  </a:lnTo>
                  <a:lnTo>
                    <a:pt x="9906" y="1378"/>
                  </a:lnTo>
                  <a:lnTo>
                    <a:pt x="9936" y="1338"/>
                  </a:lnTo>
                  <a:lnTo>
                    <a:pt x="9968" y="1299"/>
                  </a:lnTo>
                  <a:lnTo>
                    <a:pt x="10000" y="1260"/>
                  </a:lnTo>
                  <a:lnTo>
                    <a:pt x="10032" y="1221"/>
                  </a:lnTo>
                  <a:lnTo>
                    <a:pt x="10065" y="1183"/>
                  </a:lnTo>
                  <a:lnTo>
                    <a:pt x="10099" y="1145"/>
                  </a:lnTo>
                  <a:lnTo>
                    <a:pt x="10132" y="1108"/>
                  </a:lnTo>
                  <a:lnTo>
                    <a:pt x="10166" y="1071"/>
                  </a:lnTo>
                  <a:lnTo>
                    <a:pt x="10200" y="1035"/>
                  </a:lnTo>
                  <a:lnTo>
                    <a:pt x="10234" y="1000"/>
                  </a:lnTo>
                  <a:lnTo>
                    <a:pt x="10268" y="965"/>
                  </a:lnTo>
                  <a:lnTo>
                    <a:pt x="10262" y="952"/>
                  </a:lnTo>
                  <a:lnTo>
                    <a:pt x="10257" y="939"/>
                  </a:lnTo>
                  <a:lnTo>
                    <a:pt x="10251" y="926"/>
                  </a:lnTo>
                  <a:lnTo>
                    <a:pt x="10248" y="915"/>
                  </a:lnTo>
                  <a:lnTo>
                    <a:pt x="10246" y="902"/>
                  </a:lnTo>
                  <a:lnTo>
                    <a:pt x="10244" y="891"/>
                  </a:lnTo>
                  <a:lnTo>
                    <a:pt x="10243" y="880"/>
                  </a:lnTo>
                  <a:lnTo>
                    <a:pt x="10243" y="868"/>
                  </a:lnTo>
                  <a:lnTo>
                    <a:pt x="10243" y="858"/>
                  </a:lnTo>
                  <a:lnTo>
                    <a:pt x="10244" y="848"/>
                  </a:lnTo>
                  <a:lnTo>
                    <a:pt x="10245" y="838"/>
                  </a:lnTo>
                  <a:lnTo>
                    <a:pt x="10247" y="827"/>
                  </a:lnTo>
                  <a:lnTo>
                    <a:pt x="10252" y="808"/>
                  </a:lnTo>
                  <a:lnTo>
                    <a:pt x="10259" y="789"/>
                  </a:lnTo>
                  <a:lnTo>
                    <a:pt x="10273" y="752"/>
                  </a:lnTo>
                  <a:lnTo>
                    <a:pt x="10288" y="716"/>
                  </a:lnTo>
                  <a:lnTo>
                    <a:pt x="10295" y="698"/>
                  </a:lnTo>
                  <a:lnTo>
                    <a:pt x="10300" y="678"/>
                  </a:lnTo>
                  <a:lnTo>
                    <a:pt x="10301" y="669"/>
                  </a:lnTo>
                  <a:lnTo>
                    <a:pt x="10303" y="660"/>
                  </a:lnTo>
                  <a:lnTo>
                    <a:pt x="10304" y="649"/>
                  </a:lnTo>
                  <a:lnTo>
                    <a:pt x="10304" y="639"/>
                  </a:lnTo>
                  <a:lnTo>
                    <a:pt x="10317" y="633"/>
                  </a:lnTo>
                  <a:lnTo>
                    <a:pt x="10332" y="627"/>
                  </a:lnTo>
                  <a:lnTo>
                    <a:pt x="10345" y="622"/>
                  </a:lnTo>
                  <a:lnTo>
                    <a:pt x="10360" y="618"/>
                  </a:lnTo>
                  <a:lnTo>
                    <a:pt x="10374" y="613"/>
                  </a:lnTo>
                  <a:lnTo>
                    <a:pt x="10388" y="609"/>
                  </a:lnTo>
                  <a:lnTo>
                    <a:pt x="10403" y="607"/>
                  </a:lnTo>
                  <a:lnTo>
                    <a:pt x="10418" y="605"/>
                  </a:lnTo>
                  <a:lnTo>
                    <a:pt x="10433" y="603"/>
                  </a:lnTo>
                  <a:lnTo>
                    <a:pt x="10447" y="602"/>
                  </a:lnTo>
                  <a:lnTo>
                    <a:pt x="10462" y="602"/>
                  </a:lnTo>
                  <a:lnTo>
                    <a:pt x="10477" y="602"/>
                  </a:lnTo>
                  <a:lnTo>
                    <a:pt x="10491" y="602"/>
                  </a:lnTo>
                  <a:lnTo>
                    <a:pt x="10506" y="603"/>
                  </a:lnTo>
                  <a:lnTo>
                    <a:pt x="10521" y="605"/>
                  </a:lnTo>
                  <a:lnTo>
                    <a:pt x="10536" y="607"/>
                  </a:lnTo>
                  <a:lnTo>
                    <a:pt x="10550" y="610"/>
                  </a:lnTo>
                  <a:lnTo>
                    <a:pt x="10564" y="613"/>
                  </a:lnTo>
                  <a:lnTo>
                    <a:pt x="10578" y="618"/>
                  </a:lnTo>
                  <a:lnTo>
                    <a:pt x="10592" y="622"/>
                  </a:lnTo>
                  <a:lnTo>
                    <a:pt x="10606" y="627"/>
                  </a:lnTo>
                  <a:lnTo>
                    <a:pt x="10619" y="632"/>
                  </a:lnTo>
                  <a:lnTo>
                    <a:pt x="10632" y="638"/>
                  </a:lnTo>
                  <a:lnTo>
                    <a:pt x="10646" y="644"/>
                  </a:lnTo>
                  <a:lnTo>
                    <a:pt x="10659" y="652"/>
                  </a:lnTo>
                  <a:lnTo>
                    <a:pt x="10671" y="659"/>
                  </a:lnTo>
                  <a:lnTo>
                    <a:pt x="10684" y="666"/>
                  </a:lnTo>
                  <a:lnTo>
                    <a:pt x="10695" y="674"/>
                  </a:lnTo>
                  <a:lnTo>
                    <a:pt x="10706" y="683"/>
                  </a:lnTo>
                  <a:lnTo>
                    <a:pt x="10718" y="693"/>
                  </a:lnTo>
                  <a:lnTo>
                    <a:pt x="10729" y="702"/>
                  </a:lnTo>
                  <a:lnTo>
                    <a:pt x="10739" y="712"/>
                  </a:lnTo>
                  <a:lnTo>
                    <a:pt x="10746" y="728"/>
                  </a:lnTo>
                  <a:lnTo>
                    <a:pt x="10750" y="743"/>
                  </a:lnTo>
                  <a:lnTo>
                    <a:pt x="10753" y="756"/>
                  </a:lnTo>
                  <a:lnTo>
                    <a:pt x="10754" y="769"/>
                  </a:lnTo>
                  <a:lnTo>
                    <a:pt x="10754" y="780"/>
                  </a:lnTo>
                  <a:lnTo>
                    <a:pt x="10753" y="790"/>
                  </a:lnTo>
                  <a:lnTo>
                    <a:pt x="10750" y="798"/>
                  </a:lnTo>
                  <a:lnTo>
                    <a:pt x="10747" y="807"/>
                  </a:lnTo>
                  <a:lnTo>
                    <a:pt x="10743" y="814"/>
                  </a:lnTo>
                  <a:lnTo>
                    <a:pt x="10736" y="820"/>
                  </a:lnTo>
                  <a:lnTo>
                    <a:pt x="10730" y="826"/>
                  </a:lnTo>
                  <a:lnTo>
                    <a:pt x="10723" y="831"/>
                  </a:lnTo>
                  <a:lnTo>
                    <a:pt x="10716" y="836"/>
                  </a:lnTo>
                  <a:lnTo>
                    <a:pt x="10708" y="841"/>
                  </a:lnTo>
                  <a:lnTo>
                    <a:pt x="10698" y="844"/>
                  </a:lnTo>
                  <a:lnTo>
                    <a:pt x="10689" y="848"/>
                  </a:lnTo>
                  <a:lnTo>
                    <a:pt x="10650" y="860"/>
                  </a:lnTo>
                  <a:lnTo>
                    <a:pt x="10612" y="875"/>
                  </a:lnTo>
                  <a:lnTo>
                    <a:pt x="10602" y="880"/>
                  </a:lnTo>
                  <a:lnTo>
                    <a:pt x="10594" y="884"/>
                  </a:lnTo>
                  <a:lnTo>
                    <a:pt x="10586" y="890"/>
                  </a:lnTo>
                  <a:lnTo>
                    <a:pt x="10579" y="896"/>
                  </a:lnTo>
                  <a:lnTo>
                    <a:pt x="10573" y="903"/>
                  </a:lnTo>
                  <a:lnTo>
                    <a:pt x="10566" y="910"/>
                  </a:lnTo>
                  <a:lnTo>
                    <a:pt x="10561" y="920"/>
                  </a:lnTo>
                  <a:lnTo>
                    <a:pt x="10558" y="929"/>
                  </a:lnTo>
                  <a:lnTo>
                    <a:pt x="10504" y="1003"/>
                  </a:lnTo>
                  <a:lnTo>
                    <a:pt x="10449" y="1077"/>
                  </a:lnTo>
                  <a:lnTo>
                    <a:pt x="10395" y="1150"/>
                  </a:lnTo>
                  <a:lnTo>
                    <a:pt x="10339" y="1222"/>
                  </a:lnTo>
                  <a:lnTo>
                    <a:pt x="10283" y="1294"/>
                  </a:lnTo>
                  <a:lnTo>
                    <a:pt x="10228" y="1366"/>
                  </a:lnTo>
                  <a:lnTo>
                    <a:pt x="10171" y="1438"/>
                  </a:lnTo>
                  <a:lnTo>
                    <a:pt x="10113" y="1509"/>
                  </a:lnTo>
                  <a:lnTo>
                    <a:pt x="10055" y="1580"/>
                  </a:lnTo>
                  <a:lnTo>
                    <a:pt x="9996" y="1651"/>
                  </a:lnTo>
                  <a:lnTo>
                    <a:pt x="9935" y="1723"/>
                  </a:lnTo>
                  <a:lnTo>
                    <a:pt x="9875" y="1795"/>
                  </a:lnTo>
                  <a:lnTo>
                    <a:pt x="9812" y="1867"/>
                  </a:lnTo>
                  <a:lnTo>
                    <a:pt x="9747" y="1940"/>
                  </a:lnTo>
                  <a:lnTo>
                    <a:pt x="9682" y="2014"/>
                  </a:lnTo>
                  <a:lnTo>
                    <a:pt x="9614" y="2088"/>
                  </a:lnTo>
                  <a:lnTo>
                    <a:pt x="9572" y="2089"/>
                  </a:lnTo>
                  <a:lnTo>
                    <a:pt x="9529" y="2091"/>
                  </a:lnTo>
                  <a:lnTo>
                    <a:pt x="9506" y="2091"/>
                  </a:lnTo>
                  <a:lnTo>
                    <a:pt x="9484" y="2090"/>
                  </a:lnTo>
                  <a:lnTo>
                    <a:pt x="9463" y="2087"/>
                  </a:lnTo>
                  <a:lnTo>
                    <a:pt x="9442" y="2083"/>
                  </a:lnTo>
                  <a:lnTo>
                    <a:pt x="9432" y="2081"/>
                  </a:lnTo>
                  <a:lnTo>
                    <a:pt x="9423" y="2077"/>
                  </a:lnTo>
                  <a:lnTo>
                    <a:pt x="9412" y="2074"/>
                  </a:lnTo>
                  <a:lnTo>
                    <a:pt x="9403" y="2069"/>
                  </a:lnTo>
                  <a:lnTo>
                    <a:pt x="9395" y="2064"/>
                  </a:lnTo>
                  <a:lnTo>
                    <a:pt x="9386" y="2057"/>
                  </a:lnTo>
                  <a:lnTo>
                    <a:pt x="9377" y="2050"/>
                  </a:lnTo>
                  <a:lnTo>
                    <a:pt x="9370" y="2042"/>
                  </a:lnTo>
                  <a:lnTo>
                    <a:pt x="9362" y="2034"/>
                  </a:lnTo>
                  <a:lnTo>
                    <a:pt x="9355" y="2023"/>
                  </a:lnTo>
                  <a:lnTo>
                    <a:pt x="9349" y="2013"/>
                  </a:lnTo>
                  <a:lnTo>
                    <a:pt x="9342" y="2002"/>
                  </a:lnTo>
                  <a:lnTo>
                    <a:pt x="9337" y="1989"/>
                  </a:lnTo>
                  <a:lnTo>
                    <a:pt x="9332" y="1975"/>
                  </a:lnTo>
                  <a:lnTo>
                    <a:pt x="9328" y="1960"/>
                  </a:lnTo>
                  <a:lnTo>
                    <a:pt x="9324" y="1943"/>
                  </a:lnTo>
                  <a:lnTo>
                    <a:pt x="9315" y="1899"/>
                  </a:lnTo>
                  <a:lnTo>
                    <a:pt x="9306" y="1854"/>
                  </a:lnTo>
                  <a:lnTo>
                    <a:pt x="9299" y="1808"/>
                  </a:lnTo>
                  <a:lnTo>
                    <a:pt x="9293" y="1762"/>
                  </a:lnTo>
                  <a:lnTo>
                    <a:pt x="9287" y="1715"/>
                  </a:lnTo>
                  <a:lnTo>
                    <a:pt x="9283" y="1669"/>
                  </a:lnTo>
                  <a:lnTo>
                    <a:pt x="9279" y="1622"/>
                  </a:lnTo>
                  <a:lnTo>
                    <a:pt x="9275" y="1573"/>
                  </a:lnTo>
                  <a:lnTo>
                    <a:pt x="9270" y="1478"/>
                  </a:lnTo>
                  <a:lnTo>
                    <a:pt x="9267" y="1381"/>
                  </a:lnTo>
                  <a:lnTo>
                    <a:pt x="9264" y="1285"/>
                  </a:lnTo>
                  <a:lnTo>
                    <a:pt x="9261" y="1187"/>
                  </a:lnTo>
                  <a:lnTo>
                    <a:pt x="9257" y="1090"/>
                  </a:lnTo>
                  <a:lnTo>
                    <a:pt x="9252" y="995"/>
                  </a:lnTo>
                  <a:lnTo>
                    <a:pt x="9248" y="947"/>
                  </a:lnTo>
                  <a:lnTo>
                    <a:pt x="9244" y="900"/>
                  </a:lnTo>
                  <a:lnTo>
                    <a:pt x="9238" y="854"/>
                  </a:lnTo>
                  <a:lnTo>
                    <a:pt x="9232" y="808"/>
                  </a:lnTo>
                  <a:lnTo>
                    <a:pt x="9226" y="761"/>
                  </a:lnTo>
                  <a:lnTo>
                    <a:pt x="9218" y="716"/>
                  </a:lnTo>
                  <a:lnTo>
                    <a:pt x="9209" y="672"/>
                  </a:lnTo>
                  <a:lnTo>
                    <a:pt x="9198" y="628"/>
                  </a:lnTo>
                  <a:lnTo>
                    <a:pt x="9187" y="584"/>
                  </a:lnTo>
                  <a:lnTo>
                    <a:pt x="9174" y="542"/>
                  </a:lnTo>
                  <a:lnTo>
                    <a:pt x="9159" y="499"/>
                  </a:lnTo>
                  <a:lnTo>
                    <a:pt x="9143" y="458"/>
                  </a:lnTo>
                  <a:lnTo>
                    <a:pt x="9252" y="241"/>
                  </a:lnTo>
                  <a:lnTo>
                    <a:pt x="9306" y="255"/>
                  </a:lnTo>
                  <a:lnTo>
                    <a:pt x="9361" y="268"/>
                  </a:lnTo>
                  <a:lnTo>
                    <a:pt x="9415" y="282"/>
                  </a:lnTo>
                  <a:lnTo>
                    <a:pt x="9469" y="295"/>
                  </a:lnTo>
                  <a:lnTo>
                    <a:pt x="9524" y="309"/>
                  </a:lnTo>
                  <a:lnTo>
                    <a:pt x="9578" y="323"/>
                  </a:lnTo>
                  <a:lnTo>
                    <a:pt x="9633" y="336"/>
                  </a:lnTo>
                  <a:lnTo>
                    <a:pt x="9687" y="349"/>
                  </a:lnTo>
                  <a:close/>
                  <a:moveTo>
                    <a:pt x="5334" y="422"/>
                  </a:moveTo>
                  <a:lnTo>
                    <a:pt x="5331" y="476"/>
                  </a:lnTo>
                  <a:lnTo>
                    <a:pt x="5332" y="529"/>
                  </a:lnTo>
                  <a:lnTo>
                    <a:pt x="5338" y="583"/>
                  </a:lnTo>
                  <a:lnTo>
                    <a:pt x="5345" y="635"/>
                  </a:lnTo>
                  <a:lnTo>
                    <a:pt x="5354" y="686"/>
                  </a:lnTo>
                  <a:lnTo>
                    <a:pt x="5365" y="738"/>
                  </a:lnTo>
                  <a:lnTo>
                    <a:pt x="5380" y="789"/>
                  </a:lnTo>
                  <a:lnTo>
                    <a:pt x="5395" y="841"/>
                  </a:lnTo>
                  <a:lnTo>
                    <a:pt x="5412" y="891"/>
                  </a:lnTo>
                  <a:lnTo>
                    <a:pt x="5430" y="941"/>
                  </a:lnTo>
                  <a:lnTo>
                    <a:pt x="5450" y="992"/>
                  </a:lnTo>
                  <a:lnTo>
                    <a:pt x="5470" y="1041"/>
                  </a:lnTo>
                  <a:lnTo>
                    <a:pt x="5513" y="1142"/>
                  </a:lnTo>
                  <a:lnTo>
                    <a:pt x="5556" y="1241"/>
                  </a:lnTo>
                  <a:lnTo>
                    <a:pt x="5576" y="1292"/>
                  </a:lnTo>
                  <a:lnTo>
                    <a:pt x="5597" y="1342"/>
                  </a:lnTo>
                  <a:lnTo>
                    <a:pt x="5617" y="1392"/>
                  </a:lnTo>
                  <a:lnTo>
                    <a:pt x="5635" y="1443"/>
                  </a:lnTo>
                  <a:lnTo>
                    <a:pt x="5653" y="1494"/>
                  </a:lnTo>
                  <a:lnTo>
                    <a:pt x="5669" y="1546"/>
                  </a:lnTo>
                  <a:lnTo>
                    <a:pt x="5684" y="1597"/>
                  </a:lnTo>
                  <a:lnTo>
                    <a:pt x="5696" y="1649"/>
                  </a:lnTo>
                  <a:lnTo>
                    <a:pt x="5705" y="1702"/>
                  </a:lnTo>
                  <a:lnTo>
                    <a:pt x="5713" y="1755"/>
                  </a:lnTo>
                  <a:lnTo>
                    <a:pt x="5719" y="1809"/>
                  </a:lnTo>
                  <a:lnTo>
                    <a:pt x="5721" y="1863"/>
                  </a:lnTo>
                  <a:lnTo>
                    <a:pt x="5720" y="1919"/>
                  </a:lnTo>
                  <a:lnTo>
                    <a:pt x="5715" y="1974"/>
                  </a:lnTo>
                  <a:lnTo>
                    <a:pt x="5708" y="2031"/>
                  </a:lnTo>
                  <a:lnTo>
                    <a:pt x="5696" y="2088"/>
                  </a:lnTo>
                  <a:lnTo>
                    <a:pt x="5675" y="2105"/>
                  </a:lnTo>
                  <a:lnTo>
                    <a:pt x="5654" y="2120"/>
                  </a:lnTo>
                  <a:lnTo>
                    <a:pt x="5632" y="2135"/>
                  </a:lnTo>
                  <a:lnTo>
                    <a:pt x="5609" y="2150"/>
                  </a:lnTo>
                  <a:lnTo>
                    <a:pt x="5587" y="2163"/>
                  </a:lnTo>
                  <a:lnTo>
                    <a:pt x="5563" y="2176"/>
                  </a:lnTo>
                  <a:lnTo>
                    <a:pt x="5539" y="2188"/>
                  </a:lnTo>
                  <a:lnTo>
                    <a:pt x="5516" y="2199"/>
                  </a:lnTo>
                  <a:lnTo>
                    <a:pt x="5491" y="2211"/>
                  </a:lnTo>
                  <a:lnTo>
                    <a:pt x="5465" y="2221"/>
                  </a:lnTo>
                  <a:lnTo>
                    <a:pt x="5441" y="2231"/>
                  </a:lnTo>
                  <a:lnTo>
                    <a:pt x="5415" y="2240"/>
                  </a:lnTo>
                  <a:lnTo>
                    <a:pt x="5363" y="2258"/>
                  </a:lnTo>
                  <a:lnTo>
                    <a:pt x="5311" y="2273"/>
                  </a:lnTo>
                  <a:lnTo>
                    <a:pt x="5257" y="2289"/>
                  </a:lnTo>
                  <a:lnTo>
                    <a:pt x="5205" y="2302"/>
                  </a:lnTo>
                  <a:lnTo>
                    <a:pt x="5151" y="2315"/>
                  </a:lnTo>
                  <a:lnTo>
                    <a:pt x="5099" y="2328"/>
                  </a:lnTo>
                  <a:lnTo>
                    <a:pt x="5047" y="2340"/>
                  </a:lnTo>
                  <a:lnTo>
                    <a:pt x="4996" y="2352"/>
                  </a:lnTo>
                  <a:lnTo>
                    <a:pt x="4946" y="2365"/>
                  </a:lnTo>
                  <a:lnTo>
                    <a:pt x="4898" y="2378"/>
                  </a:lnTo>
                  <a:lnTo>
                    <a:pt x="4849" y="2367"/>
                  </a:lnTo>
                  <a:lnTo>
                    <a:pt x="4803" y="2352"/>
                  </a:lnTo>
                  <a:lnTo>
                    <a:pt x="4760" y="2336"/>
                  </a:lnTo>
                  <a:lnTo>
                    <a:pt x="4721" y="2317"/>
                  </a:lnTo>
                  <a:lnTo>
                    <a:pt x="4684" y="2298"/>
                  </a:lnTo>
                  <a:lnTo>
                    <a:pt x="4651" y="2275"/>
                  </a:lnTo>
                  <a:lnTo>
                    <a:pt x="4619" y="2251"/>
                  </a:lnTo>
                  <a:lnTo>
                    <a:pt x="4590" y="2225"/>
                  </a:lnTo>
                  <a:lnTo>
                    <a:pt x="4564" y="2197"/>
                  </a:lnTo>
                  <a:lnTo>
                    <a:pt x="4540" y="2167"/>
                  </a:lnTo>
                  <a:lnTo>
                    <a:pt x="4517" y="2137"/>
                  </a:lnTo>
                  <a:lnTo>
                    <a:pt x="4497" y="2105"/>
                  </a:lnTo>
                  <a:lnTo>
                    <a:pt x="4477" y="2072"/>
                  </a:lnTo>
                  <a:lnTo>
                    <a:pt x="4458" y="2037"/>
                  </a:lnTo>
                  <a:lnTo>
                    <a:pt x="4442" y="2002"/>
                  </a:lnTo>
                  <a:lnTo>
                    <a:pt x="4427" y="1966"/>
                  </a:lnTo>
                  <a:lnTo>
                    <a:pt x="4411" y="1929"/>
                  </a:lnTo>
                  <a:lnTo>
                    <a:pt x="4397" y="1892"/>
                  </a:lnTo>
                  <a:lnTo>
                    <a:pt x="4383" y="1854"/>
                  </a:lnTo>
                  <a:lnTo>
                    <a:pt x="4370" y="1815"/>
                  </a:lnTo>
                  <a:lnTo>
                    <a:pt x="4343" y="1738"/>
                  </a:lnTo>
                  <a:lnTo>
                    <a:pt x="4316" y="1660"/>
                  </a:lnTo>
                  <a:lnTo>
                    <a:pt x="4302" y="1621"/>
                  </a:lnTo>
                  <a:lnTo>
                    <a:pt x="4287" y="1583"/>
                  </a:lnTo>
                  <a:lnTo>
                    <a:pt x="4271" y="1545"/>
                  </a:lnTo>
                  <a:lnTo>
                    <a:pt x="4254" y="1507"/>
                  </a:lnTo>
                  <a:lnTo>
                    <a:pt x="4236" y="1470"/>
                  </a:lnTo>
                  <a:lnTo>
                    <a:pt x="4217" y="1434"/>
                  </a:lnTo>
                  <a:lnTo>
                    <a:pt x="4195" y="1399"/>
                  </a:lnTo>
                  <a:lnTo>
                    <a:pt x="4172" y="1364"/>
                  </a:lnTo>
                  <a:lnTo>
                    <a:pt x="4177" y="1347"/>
                  </a:lnTo>
                  <a:lnTo>
                    <a:pt x="4180" y="1331"/>
                  </a:lnTo>
                  <a:lnTo>
                    <a:pt x="4180" y="1315"/>
                  </a:lnTo>
                  <a:lnTo>
                    <a:pt x="4178" y="1300"/>
                  </a:lnTo>
                  <a:lnTo>
                    <a:pt x="4173" y="1286"/>
                  </a:lnTo>
                  <a:lnTo>
                    <a:pt x="4167" y="1272"/>
                  </a:lnTo>
                  <a:lnTo>
                    <a:pt x="4159" y="1258"/>
                  </a:lnTo>
                  <a:lnTo>
                    <a:pt x="4150" y="1244"/>
                  </a:lnTo>
                  <a:lnTo>
                    <a:pt x="4138" y="1232"/>
                  </a:lnTo>
                  <a:lnTo>
                    <a:pt x="4127" y="1219"/>
                  </a:lnTo>
                  <a:lnTo>
                    <a:pt x="4115" y="1206"/>
                  </a:lnTo>
                  <a:lnTo>
                    <a:pt x="4101" y="1194"/>
                  </a:lnTo>
                  <a:lnTo>
                    <a:pt x="4073" y="1170"/>
                  </a:lnTo>
                  <a:lnTo>
                    <a:pt x="4046" y="1147"/>
                  </a:lnTo>
                  <a:lnTo>
                    <a:pt x="4032" y="1135"/>
                  </a:lnTo>
                  <a:lnTo>
                    <a:pt x="4019" y="1122"/>
                  </a:lnTo>
                  <a:lnTo>
                    <a:pt x="4008" y="1111"/>
                  </a:lnTo>
                  <a:lnTo>
                    <a:pt x="3996" y="1099"/>
                  </a:lnTo>
                  <a:lnTo>
                    <a:pt x="3987" y="1086"/>
                  </a:lnTo>
                  <a:lnTo>
                    <a:pt x="3979" y="1074"/>
                  </a:lnTo>
                  <a:lnTo>
                    <a:pt x="3973" y="1061"/>
                  </a:lnTo>
                  <a:lnTo>
                    <a:pt x="3968" y="1048"/>
                  </a:lnTo>
                  <a:lnTo>
                    <a:pt x="3966" y="1035"/>
                  </a:lnTo>
                  <a:lnTo>
                    <a:pt x="3966" y="1020"/>
                  </a:lnTo>
                  <a:lnTo>
                    <a:pt x="3968" y="1007"/>
                  </a:lnTo>
                  <a:lnTo>
                    <a:pt x="3974" y="993"/>
                  </a:lnTo>
                  <a:lnTo>
                    <a:pt x="3982" y="977"/>
                  </a:lnTo>
                  <a:lnTo>
                    <a:pt x="3994" y="962"/>
                  </a:lnTo>
                  <a:lnTo>
                    <a:pt x="4009" y="945"/>
                  </a:lnTo>
                  <a:lnTo>
                    <a:pt x="4027" y="929"/>
                  </a:lnTo>
                  <a:lnTo>
                    <a:pt x="4045" y="925"/>
                  </a:lnTo>
                  <a:lnTo>
                    <a:pt x="4061" y="921"/>
                  </a:lnTo>
                  <a:lnTo>
                    <a:pt x="4079" y="915"/>
                  </a:lnTo>
                  <a:lnTo>
                    <a:pt x="4095" y="908"/>
                  </a:lnTo>
                  <a:lnTo>
                    <a:pt x="4129" y="893"/>
                  </a:lnTo>
                  <a:lnTo>
                    <a:pt x="4163" y="877"/>
                  </a:lnTo>
                  <a:lnTo>
                    <a:pt x="4231" y="841"/>
                  </a:lnTo>
                  <a:lnTo>
                    <a:pt x="4299" y="807"/>
                  </a:lnTo>
                  <a:lnTo>
                    <a:pt x="4316" y="799"/>
                  </a:lnTo>
                  <a:lnTo>
                    <a:pt x="4333" y="792"/>
                  </a:lnTo>
                  <a:lnTo>
                    <a:pt x="4350" y="787"/>
                  </a:lnTo>
                  <a:lnTo>
                    <a:pt x="4367" y="782"/>
                  </a:lnTo>
                  <a:lnTo>
                    <a:pt x="4384" y="777"/>
                  </a:lnTo>
                  <a:lnTo>
                    <a:pt x="4401" y="774"/>
                  </a:lnTo>
                  <a:lnTo>
                    <a:pt x="4418" y="772"/>
                  </a:lnTo>
                  <a:lnTo>
                    <a:pt x="4436" y="771"/>
                  </a:lnTo>
                  <a:lnTo>
                    <a:pt x="4452" y="772"/>
                  </a:lnTo>
                  <a:lnTo>
                    <a:pt x="4470" y="774"/>
                  </a:lnTo>
                  <a:lnTo>
                    <a:pt x="4486" y="777"/>
                  </a:lnTo>
                  <a:lnTo>
                    <a:pt x="4504" y="782"/>
                  </a:lnTo>
                  <a:lnTo>
                    <a:pt x="4520" y="789"/>
                  </a:lnTo>
                  <a:lnTo>
                    <a:pt x="4538" y="797"/>
                  </a:lnTo>
                  <a:lnTo>
                    <a:pt x="4554" y="808"/>
                  </a:lnTo>
                  <a:lnTo>
                    <a:pt x="4572" y="820"/>
                  </a:lnTo>
                  <a:lnTo>
                    <a:pt x="4553" y="854"/>
                  </a:lnTo>
                  <a:lnTo>
                    <a:pt x="4538" y="888"/>
                  </a:lnTo>
                  <a:lnTo>
                    <a:pt x="4525" y="922"/>
                  </a:lnTo>
                  <a:lnTo>
                    <a:pt x="4517" y="955"/>
                  </a:lnTo>
                  <a:lnTo>
                    <a:pt x="4511" y="988"/>
                  </a:lnTo>
                  <a:lnTo>
                    <a:pt x="4508" y="1020"/>
                  </a:lnTo>
                  <a:lnTo>
                    <a:pt x="4507" y="1053"/>
                  </a:lnTo>
                  <a:lnTo>
                    <a:pt x="4509" y="1086"/>
                  </a:lnTo>
                  <a:lnTo>
                    <a:pt x="4512" y="1119"/>
                  </a:lnTo>
                  <a:lnTo>
                    <a:pt x="4518" y="1152"/>
                  </a:lnTo>
                  <a:lnTo>
                    <a:pt x="4525" y="1184"/>
                  </a:lnTo>
                  <a:lnTo>
                    <a:pt x="4535" y="1217"/>
                  </a:lnTo>
                  <a:lnTo>
                    <a:pt x="4546" y="1249"/>
                  </a:lnTo>
                  <a:lnTo>
                    <a:pt x="4557" y="1281"/>
                  </a:lnTo>
                  <a:lnTo>
                    <a:pt x="4571" y="1313"/>
                  </a:lnTo>
                  <a:lnTo>
                    <a:pt x="4585" y="1345"/>
                  </a:lnTo>
                  <a:lnTo>
                    <a:pt x="4615" y="1410"/>
                  </a:lnTo>
                  <a:lnTo>
                    <a:pt x="4647" y="1475"/>
                  </a:lnTo>
                  <a:lnTo>
                    <a:pt x="4679" y="1539"/>
                  </a:lnTo>
                  <a:lnTo>
                    <a:pt x="4709" y="1605"/>
                  </a:lnTo>
                  <a:lnTo>
                    <a:pt x="4723" y="1637"/>
                  </a:lnTo>
                  <a:lnTo>
                    <a:pt x="4736" y="1670"/>
                  </a:lnTo>
                  <a:lnTo>
                    <a:pt x="4749" y="1704"/>
                  </a:lnTo>
                  <a:lnTo>
                    <a:pt x="4760" y="1737"/>
                  </a:lnTo>
                  <a:lnTo>
                    <a:pt x="4770" y="1770"/>
                  </a:lnTo>
                  <a:lnTo>
                    <a:pt x="4779" y="1804"/>
                  </a:lnTo>
                  <a:lnTo>
                    <a:pt x="4785" y="1836"/>
                  </a:lnTo>
                  <a:lnTo>
                    <a:pt x="4789" y="1870"/>
                  </a:lnTo>
                  <a:lnTo>
                    <a:pt x="5007" y="2124"/>
                  </a:lnTo>
                  <a:lnTo>
                    <a:pt x="5041" y="2118"/>
                  </a:lnTo>
                  <a:lnTo>
                    <a:pt x="5076" y="2114"/>
                  </a:lnTo>
                  <a:lnTo>
                    <a:pt x="5111" y="2110"/>
                  </a:lnTo>
                  <a:lnTo>
                    <a:pt x="5147" y="2106"/>
                  </a:lnTo>
                  <a:lnTo>
                    <a:pt x="5183" y="2103"/>
                  </a:lnTo>
                  <a:lnTo>
                    <a:pt x="5218" y="2098"/>
                  </a:lnTo>
                  <a:lnTo>
                    <a:pt x="5253" y="2094"/>
                  </a:lnTo>
                  <a:lnTo>
                    <a:pt x="5288" y="2088"/>
                  </a:lnTo>
                  <a:lnTo>
                    <a:pt x="5305" y="2084"/>
                  </a:lnTo>
                  <a:lnTo>
                    <a:pt x="5321" y="2080"/>
                  </a:lnTo>
                  <a:lnTo>
                    <a:pt x="5338" y="2076"/>
                  </a:lnTo>
                  <a:lnTo>
                    <a:pt x="5354" y="2071"/>
                  </a:lnTo>
                  <a:lnTo>
                    <a:pt x="5370" y="2065"/>
                  </a:lnTo>
                  <a:lnTo>
                    <a:pt x="5385" y="2058"/>
                  </a:lnTo>
                  <a:lnTo>
                    <a:pt x="5400" y="2051"/>
                  </a:lnTo>
                  <a:lnTo>
                    <a:pt x="5415" y="2043"/>
                  </a:lnTo>
                  <a:lnTo>
                    <a:pt x="5429" y="2034"/>
                  </a:lnTo>
                  <a:lnTo>
                    <a:pt x="5443" y="2024"/>
                  </a:lnTo>
                  <a:lnTo>
                    <a:pt x="5456" y="2013"/>
                  </a:lnTo>
                  <a:lnTo>
                    <a:pt x="5469" y="2002"/>
                  </a:lnTo>
                  <a:lnTo>
                    <a:pt x="5482" y="1989"/>
                  </a:lnTo>
                  <a:lnTo>
                    <a:pt x="5493" y="1975"/>
                  </a:lnTo>
                  <a:lnTo>
                    <a:pt x="5504" y="1960"/>
                  </a:lnTo>
                  <a:lnTo>
                    <a:pt x="5515" y="1943"/>
                  </a:lnTo>
                  <a:lnTo>
                    <a:pt x="5504" y="1906"/>
                  </a:lnTo>
                  <a:lnTo>
                    <a:pt x="5493" y="1869"/>
                  </a:lnTo>
                  <a:lnTo>
                    <a:pt x="5482" y="1832"/>
                  </a:lnTo>
                  <a:lnTo>
                    <a:pt x="5469" y="1795"/>
                  </a:lnTo>
                  <a:lnTo>
                    <a:pt x="5444" y="1722"/>
                  </a:lnTo>
                  <a:lnTo>
                    <a:pt x="5416" y="1649"/>
                  </a:lnTo>
                  <a:lnTo>
                    <a:pt x="5386" y="1577"/>
                  </a:lnTo>
                  <a:lnTo>
                    <a:pt x="5356" y="1504"/>
                  </a:lnTo>
                  <a:lnTo>
                    <a:pt x="5324" y="1432"/>
                  </a:lnTo>
                  <a:lnTo>
                    <a:pt x="5292" y="1360"/>
                  </a:lnTo>
                  <a:lnTo>
                    <a:pt x="5260" y="1286"/>
                  </a:lnTo>
                  <a:lnTo>
                    <a:pt x="5227" y="1213"/>
                  </a:lnTo>
                  <a:lnTo>
                    <a:pt x="5195" y="1138"/>
                  </a:lnTo>
                  <a:lnTo>
                    <a:pt x="5163" y="1063"/>
                  </a:lnTo>
                  <a:lnTo>
                    <a:pt x="5131" y="986"/>
                  </a:lnTo>
                  <a:lnTo>
                    <a:pt x="5101" y="907"/>
                  </a:lnTo>
                  <a:lnTo>
                    <a:pt x="5071" y="828"/>
                  </a:lnTo>
                  <a:lnTo>
                    <a:pt x="5043" y="748"/>
                  </a:lnTo>
                  <a:lnTo>
                    <a:pt x="5030" y="741"/>
                  </a:lnTo>
                  <a:lnTo>
                    <a:pt x="5016" y="733"/>
                  </a:lnTo>
                  <a:lnTo>
                    <a:pt x="5003" y="723"/>
                  </a:lnTo>
                  <a:lnTo>
                    <a:pt x="4991" y="714"/>
                  </a:lnTo>
                  <a:lnTo>
                    <a:pt x="4979" y="704"/>
                  </a:lnTo>
                  <a:lnTo>
                    <a:pt x="4969" y="692"/>
                  </a:lnTo>
                  <a:lnTo>
                    <a:pt x="4960" y="679"/>
                  </a:lnTo>
                  <a:lnTo>
                    <a:pt x="4953" y="667"/>
                  </a:lnTo>
                  <a:lnTo>
                    <a:pt x="4950" y="660"/>
                  </a:lnTo>
                  <a:lnTo>
                    <a:pt x="4946" y="653"/>
                  </a:lnTo>
                  <a:lnTo>
                    <a:pt x="4944" y="645"/>
                  </a:lnTo>
                  <a:lnTo>
                    <a:pt x="4942" y="638"/>
                  </a:lnTo>
                  <a:lnTo>
                    <a:pt x="4941" y="630"/>
                  </a:lnTo>
                  <a:lnTo>
                    <a:pt x="4940" y="622"/>
                  </a:lnTo>
                  <a:lnTo>
                    <a:pt x="4940" y="613"/>
                  </a:lnTo>
                  <a:lnTo>
                    <a:pt x="4941" y="605"/>
                  </a:lnTo>
                  <a:lnTo>
                    <a:pt x="4942" y="597"/>
                  </a:lnTo>
                  <a:lnTo>
                    <a:pt x="4944" y="588"/>
                  </a:lnTo>
                  <a:lnTo>
                    <a:pt x="4946" y="579"/>
                  </a:lnTo>
                  <a:lnTo>
                    <a:pt x="4950" y="569"/>
                  </a:lnTo>
                  <a:lnTo>
                    <a:pt x="4954" y="560"/>
                  </a:lnTo>
                  <a:lnTo>
                    <a:pt x="4959" y="551"/>
                  </a:lnTo>
                  <a:lnTo>
                    <a:pt x="4964" y="541"/>
                  </a:lnTo>
                  <a:lnTo>
                    <a:pt x="4970" y="530"/>
                  </a:lnTo>
                  <a:lnTo>
                    <a:pt x="4977" y="521"/>
                  </a:lnTo>
                  <a:lnTo>
                    <a:pt x="4986" y="513"/>
                  </a:lnTo>
                  <a:lnTo>
                    <a:pt x="4994" y="505"/>
                  </a:lnTo>
                  <a:lnTo>
                    <a:pt x="5002" y="497"/>
                  </a:lnTo>
                  <a:lnTo>
                    <a:pt x="5011" y="492"/>
                  </a:lnTo>
                  <a:lnTo>
                    <a:pt x="5022" y="486"/>
                  </a:lnTo>
                  <a:lnTo>
                    <a:pt x="5032" y="482"/>
                  </a:lnTo>
                  <a:lnTo>
                    <a:pt x="5042" y="478"/>
                  </a:lnTo>
                  <a:lnTo>
                    <a:pt x="5053" y="475"/>
                  </a:lnTo>
                  <a:lnTo>
                    <a:pt x="5065" y="472"/>
                  </a:lnTo>
                  <a:lnTo>
                    <a:pt x="5076" y="470"/>
                  </a:lnTo>
                  <a:lnTo>
                    <a:pt x="5088" y="468"/>
                  </a:lnTo>
                  <a:lnTo>
                    <a:pt x="5113" y="464"/>
                  </a:lnTo>
                  <a:lnTo>
                    <a:pt x="5138" y="462"/>
                  </a:lnTo>
                  <a:lnTo>
                    <a:pt x="5164" y="461"/>
                  </a:lnTo>
                  <a:lnTo>
                    <a:pt x="5189" y="459"/>
                  </a:lnTo>
                  <a:lnTo>
                    <a:pt x="5215" y="457"/>
                  </a:lnTo>
                  <a:lnTo>
                    <a:pt x="5241" y="454"/>
                  </a:lnTo>
                  <a:lnTo>
                    <a:pt x="5253" y="452"/>
                  </a:lnTo>
                  <a:lnTo>
                    <a:pt x="5266" y="450"/>
                  </a:lnTo>
                  <a:lnTo>
                    <a:pt x="5278" y="447"/>
                  </a:lnTo>
                  <a:lnTo>
                    <a:pt x="5289" y="443"/>
                  </a:lnTo>
                  <a:lnTo>
                    <a:pt x="5301" y="439"/>
                  </a:lnTo>
                  <a:lnTo>
                    <a:pt x="5312" y="434"/>
                  </a:lnTo>
                  <a:lnTo>
                    <a:pt x="5323" y="428"/>
                  </a:lnTo>
                  <a:lnTo>
                    <a:pt x="5334" y="422"/>
                  </a:lnTo>
                  <a:close/>
                  <a:moveTo>
                    <a:pt x="12227" y="1618"/>
                  </a:moveTo>
                  <a:lnTo>
                    <a:pt x="12239" y="1631"/>
                  </a:lnTo>
                  <a:lnTo>
                    <a:pt x="12251" y="1646"/>
                  </a:lnTo>
                  <a:lnTo>
                    <a:pt x="12260" y="1662"/>
                  </a:lnTo>
                  <a:lnTo>
                    <a:pt x="12268" y="1678"/>
                  </a:lnTo>
                  <a:lnTo>
                    <a:pt x="12274" y="1695"/>
                  </a:lnTo>
                  <a:lnTo>
                    <a:pt x="12280" y="1712"/>
                  </a:lnTo>
                  <a:lnTo>
                    <a:pt x="12284" y="1731"/>
                  </a:lnTo>
                  <a:lnTo>
                    <a:pt x="12286" y="1748"/>
                  </a:lnTo>
                  <a:lnTo>
                    <a:pt x="12287" y="1768"/>
                  </a:lnTo>
                  <a:lnTo>
                    <a:pt x="12287" y="1787"/>
                  </a:lnTo>
                  <a:lnTo>
                    <a:pt x="12286" y="1807"/>
                  </a:lnTo>
                  <a:lnTo>
                    <a:pt x="12283" y="1826"/>
                  </a:lnTo>
                  <a:lnTo>
                    <a:pt x="12280" y="1846"/>
                  </a:lnTo>
                  <a:lnTo>
                    <a:pt x="12275" y="1866"/>
                  </a:lnTo>
                  <a:lnTo>
                    <a:pt x="12269" y="1887"/>
                  </a:lnTo>
                  <a:lnTo>
                    <a:pt x="12263" y="1907"/>
                  </a:lnTo>
                  <a:lnTo>
                    <a:pt x="12236" y="1921"/>
                  </a:lnTo>
                  <a:lnTo>
                    <a:pt x="12209" y="1933"/>
                  </a:lnTo>
                  <a:lnTo>
                    <a:pt x="12195" y="1939"/>
                  </a:lnTo>
                  <a:lnTo>
                    <a:pt x="12182" y="1944"/>
                  </a:lnTo>
                  <a:lnTo>
                    <a:pt x="12168" y="1948"/>
                  </a:lnTo>
                  <a:lnTo>
                    <a:pt x="12154" y="1953"/>
                  </a:lnTo>
                  <a:lnTo>
                    <a:pt x="12141" y="1956"/>
                  </a:lnTo>
                  <a:lnTo>
                    <a:pt x="12127" y="1958"/>
                  </a:lnTo>
                  <a:lnTo>
                    <a:pt x="12114" y="1958"/>
                  </a:lnTo>
                  <a:lnTo>
                    <a:pt x="12100" y="1958"/>
                  </a:lnTo>
                  <a:lnTo>
                    <a:pt x="12086" y="1957"/>
                  </a:lnTo>
                  <a:lnTo>
                    <a:pt x="12073" y="1954"/>
                  </a:lnTo>
                  <a:lnTo>
                    <a:pt x="12059" y="1949"/>
                  </a:lnTo>
                  <a:lnTo>
                    <a:pt x="12046" y="1943"/>
                  </a:lnTo>
                  <a:lnTo>
                    <a:pt x="12035" y="1917"/>
                  </a:lnTo>
                  <a:lnTo>
                    <a:pt x="12022" y="1891"/>
                  </a:lnTo>
                  <a:lnTo>
                    <a:pt x="12010" y="1867"/>
                  </a:lnTo>
                  <a:lnTo>
                    <a:pt x="11995" y="1845"/>
                  </a:lnTo>
                  <a:lnTo>
                    <a:pt x="11980" y="1822"/>
                  </a:lnTo>
                  <a:lnTo>
                    <a:pt x="11963" y="1801"/>
                  </a:lnTo>
                  <a:lnTo>
                    <a:pt x="11946" y="1782"/>
                  </a:lnTo>
                  <a:lnTo>
                    <a:pt x="11928" y="1762"/>
                  </a:lnTo>
                  <a:lnTo>
                    <a:pt x="11909" y="1745"/>
                  </a:lnTo>
                  <a:lnTo>
                    <a:pt x="11889" y="1727"/>
                  </a:lnTo>
                  <a:lnTo>
                    <a:pt x="11870" y="1711"/>
                  </a:lnTo>
                  <a:lnTo>
                    <a:pt x="11848" y="1696"/>
                  </a:lnTo>
                  <a:lnTo>
                    <a:pt x="11827" y="1680"/>
                  </a:lnTo>
                  <a:lnTo>
                    <a:pt x="11805" y="1667"/>
                  </a:lnTo>
                  <a:lnTo>
                    <a:pt x="11782" y="1652"/>
                  </a:lnTo>
                  <a:lnTo>
                    <a:pt x="11760" y="1640"/>
                  </a:lnTo>
                  <a:lnTo>
                    <a:pt x="11713" y="1615"/>
                  </a:lnTo>
                  <a:lnTo>
                    <a:pt x="11666" y="1593"/>
                  </a:lnTo>
                  <a:lnTo>
                    <a:pt x="11619" y="1571"/>
                  </a:lnTo>
                  <a:lnTo>
                    <a:pt x="11571" y="1551"/>
                  </a:lnTo>
                  <a:lnTo>
                    <a:pt x="11524" y="1531"/>
                  </a:lnTo>
                  <a:lnTo>
                    <a:pt x="11479" y="1512"/>
                  </a:lnTo>
                  <a:lnTo>
                    <a:pt x="11434" y="1492"/>
                  </a:lnTo>
                  <a:lnTo>
                    <a:pt x="11392" y="1473"/>
                  </a:lnTo>
                  <a:lnTo>
                    <a:pt x="11139" y="1762"/>
                  </a:lnTo>
                  <a:lnTo>
                    <a:pt x="11173" y="1791"/>
                  </a:lnTo>
                  <a:lnTo>
                    <a:pt x="11210" y="1822"/>
                  </a:lnTo>
                  <a:lnTo>
                    <a:pt x="11248" y="1855"/>
                  </a:lnTo>
                  <a:lnTo>
                    <a:pt x="11287" y="1889"/>
                  </a:lnTo>
                  <a:lnTo>
                    <a:pt x="11328" y="1923"/>
                  </a:lnTo>
                  <a:lnTo>
                    <a:pt x="11372" y="1956"/>
                  </a:lnTo>
                  <a:lnTo>
                    <a:pt x="11393" y="1971"/>
                  </a:lnTo>
                  <a:lnTo>
                    <a:pt x="11415" y="1986"/>
                  </a:lnTo>
                  <a:lnTo>
                    <a:pt x="11437" y="2002"/>
                  </a:lnTo>
                  <a:lnTo>
                    <a:pt x="11460" y="2017"/>
                  </a:lnTo>
                  <a:lnTo>
                    <a:pt x="11484" y="2029"/>
                  </a:lnTo>
                  <a:lnTo>
                    <a:pt x="11507" y="2041"/>
                  </a:lnTo>
                  <a:lnTo>
                    <a:pt x="11531" y="2052"/>
                  </a:lnTo>
                  <a:lnTo>
                    <a:pt x="11555" y="2063"/>
                  </a:lnTo>
                  <a:lnTo>
                    <a:pt x="11579" y="2071"/>
                  </a:lnTo>
                  <a:lnTo>
                    <a:pt x="11603" y="2078"/>
                  </a:lnTo>
                  <a:lnTo>
                    <a:pt x="11629" y="2084"/>
                  </a:lnTo>
                  <a:lnTo>
                    <a:pt x="11654" y="2088"/>
                  </a:lnTo>
                  <a:lnTo>
                    <a:pt x="11679" y="2090"/>
                  </a:lnTo>
                  <a:lnTo>
                    <a:pt x="11705" y="2091"/>
                  </a:lnTo>
                  <a:lnTo>
                    <a:pt x="11731" y="2090"/>
                  </a:lnTo>
                  <a:lnTo>
                    <a:pt x="11757" y="2087"/>
                  </a:lnTo>
                  <a:lnTo>
                    <a:pt x="11783" y="2082"/>
                  </a:lnTo>
                  <a:lnTo>
                    <a:pt x="11810" y="2074"/>
                  </a:lnTo>
                  <a:lnTo>
                    <a:pt x="11837" y="2065"/>
                  </a:lnTo>
                  <a:lnTo>
                    <a:pt x="11864" y="2052"/>
                  </a:lnTo>
                  <a:lnTo>
                    <a:pt x="11867" y="2066"/>
                  </a:lnTo>
                  <a:lnTo>
                    <a:pt x="11869" y="2079"/>
                  </a:lnTo>
                  <a:lnTo>
                    <a:pt x="11871" y="2092"/>
                  </a:lnTo>
                  <a:lnTo>
                    <a:pt x="11871" y="2106"/>
                  </a:lnTo>
                  <a:lnTo>
                    <a:pt x="11871" y="2120"/>
                  </a:lnTo>
                  <a:lnTo>
                    <a:pt x="11870" y="2133"/>
                  </a:lnTo>
                  <a:lnTo>
                    <a:pt x="11868" y="2147"/>
                  </a:lnTo>
                  <a:lnTo>
                    <a:pt x="11866" y="2160"/>
                  </a:lnTo>
                  <a:lnTo>
                    <a:pt x="11863" y="2175"/>
                  </a:lnTo>
                  <a:lnTo>
                    <a:pt x="11858" y="2188"/>
                  </a:lnTo>
                  <a:lnTo>
                    <a:pt x="11854" y="2201"/>
                  </a:lnTo>
                  <a:lnTo>
                    <a:pt x="11849" y="2215"/>
                  </a:lnTo>
                  <a:lnTo>
                    <a:pt x="11838" y="2242"/>
                  </a:lnTo>
                  <a:lnTo>
                    <a:pt x="11823" y="2269"/>
                  </a:lnTo>
                  <a:lnTo>
                    <a:pt x="11807" y="2297"/>
                  </a:lnTo>
                  <a:lnTo>
                    <a:pt x="11788" y="2324"/>
                  </a:lnTo>
                  <a:lnTo>
                    <a:pt x="11769" y="2350"/>
                  </a:lnTo>
                  <a:lnTo>
                    <a:pt x="11746" y="2378"/>
                  </a:lnTo>
                  <a:lnTo>
                    <a:pt x="11724" y="2405"/>
                  </a:lnTo>
                  <a:lnTo>
                    <a:pt x="11699" y="2432"/>
                  </a:lnTo>
                  <a:lnTo>
                    <a:pt x="11673" y="2459"/>
                  </a:lnTo>
                  <a:lnTo>
                    <a:pt x="11646" y="2487"/>
                  </a:lnTo>
                  <a:lnTo>
                    <a:pt x="11630" y="2489"/>
                  </a:lnTo>
                  <a:lnTo>
                    <a:pt x="11614" y="2491"/>
                  </a:lnTo>
                  <a:lnTo>
                    <a:pt x="11599" y="2493"/>
                  </a:lnTo>
                  <a:lnTo>
                    <a:pt x="11585" y="2493"/>
                  </a:lnTo>
                  <a:lnTo>
                    <a:pt x="11571" y="2493"/>
                  </a:lnTo>
                  <a:lnTo>
                    <a:pt x="11559" y="2492"/>
                  </a:lnTo>
                  <a:lnTo>
                    <a:pt x="11547" y="2491"/>
                  </a:lnTo>
                  <a:lnTo>
                    <a:pt x="11535" y="2489"/>
                  </a:lnTo>
                  <a:lnTo>
                    <a:pt x="11525" y="2486"/>
                  </a:lnTo>
                  <a:lnTo>
                    <a:pt x="11515" y="2483"/>
                  </a:lnTo>
                  <a:lnTo>
                    <a:pt x="11504" y="2479"/>
                  </a:lnTo>
                  <a:lnTo>
                    <a:pt x="11496" y="2474"/>
                  </a:lnTo>
                  <a:lnTo>
                    <a:pt x="11488" y="2468"/>
                  </a:lnTo>
                  <a:lnTo>
                    <a:pt x="11480" y="2463"/>
                  </a:lnTo>
                  <a:lnTo>
                    <a:pt x="11472" y="2457"/>
                  </a:lnTo>
                  <a:lnTo>
                    <a:pt x="11465" y="2450"/>
                  </a:lnTo>
                  <a:lnTo>
                    <a:pt x="11458" y="2443"/>
                  </a:lnTo>
                  <a:lnTo>
                    <a:pt x="11452" y="2436"/>
                  </a:lnTo>
                  <a:lnTo>
                    <a:pt x="11447" y="2428"/>
                  </a:lnTo>
                  <a:lnTo>
                    <a:pt x="11441" y="2420"/>
                  </a:lnTo>
                  <a:lnTo>
                    <a:pt x="11431" y="2403"/>
                  </a:lnTo>
                  <a:lnTo>
                    <a:pt x="11422" y="2384"/>
                  </a:lnTo>
                  <a:lnTo>
                    <a:pt x="11414" y="2366"/>
                  </a:lnTo>
                  <a:lnTo>
                    <a:pt x="11407" y="2346"/>
                  </a:lnTo>
                  <a:lnTo>
                    <a:pt x="11399" y="2326"/>
                  </a:lnTo>
                  <a:lnTo>
                    <a:pt x="11392" y="2305"/>
                  </a:lnTo>
                  <a:lnTo>
                    <a:pt x="11379" y="2298"/>
                  </a:lnTo>
                  <a:lnTo>
                    <a:pt x="11365" y="2291"/>
                  </a:lnTo>
                  <a:lnTo>
                    <a:pt x="11352" y="2282"/>
                  </a:lnTo>
                  <a:lnTo>
                    <a:pt x="11340" y="2274"/>
                  </a:lnTo>
                  <a:lnTo>
                    <a:pt x="11314" y="2256"/>
                  </a:lnTo>
                  <a:lnTo>
                    <a:pt x="11289" y="2236"/>
                  </a:lnTo>
                  <a:lnTo>
                    <a:pt x="11239" y="2195"/>
                  </a:lnTo>
                  <a:lnTo>
                    <a:pt x="11188" y="2156"/>
                  </a:lnTo>
                  <a:lnTo>
                    <a:pt x="11163" y="2138"/>
                  </a:lnTo>
                  <a:lnTo>
                    <a:pt x="11136" y="2122"/>
                  </a:lnTo>
                  <a:lnTo>
                    <a:pt x="11122" y="2115"/>
                  </a:lnTo>
                  <a:lnTo>
                    <a:pt x="11109" y="2108"/>
                  </a:lnTo>
                  <a:lnTo>
                    <a:pt x="11096" y="2102"/>
                  </a:lnTo>
                  <a:lnTo>
                    <a:pt x="11081" y="2096"/>
                  </a:lnTo>
                  <a:lnTo>
                    <a:pt x="11067" y="2092"/>
                  </a:lnTo>
                  <a:lnTo>
                    <a:pt x="11052" y="2088"/>
                  </a:lnTo>
                  <a:lnTo>
                    <a:pt x="11037" y="2086"/>
                  </a:lnTo>
                  <a:lnTo>
                    <a:pt x="11021" y="2084"/>
                  </a:lnTo>
                  <a:lnTo>
                    <a:pt x="11006" y="2083"/>
                  </a:lnTo>
                  <a:lnTo>
                    <a:pt x="10991" y="2084"/>
                  </a:lnTo>
                  <a:lnTo>
                    <a:pt x="10974" y="2085"/>
                  </a:lnTo>
                  <a:lnTo>
                    <a:pt x="10957" y="2088"/>
                  </a:lnTo>
                  <a:lnTo>
                    <a:pt x="10942" y="2109"/>
                  </a:lnTo>
                  <a:lnTo>
                    <a:pt x="10927" y="2129"/>
                  </a:lnTo>
                  <a:lnTo>
                    <a:pt x="10910" y="2150"/>
                  </a:lnTo>
                  <a:lnTo>
                    <a:pt x="10893" y="2170"/>
                  </a:lnTo>
                  <a:lnTo>
                    <a:pt x="10874" y="2192"/>
                  </a:lnTo>
                  <a:lnTo>
                    <a:pt x="10857" y="2215"/>
                  </a:lnTo>
                  <a:lnTo>
                    <a:pt x="10838" y="2237"/>
                  </a:lnTo>
                  <a:lnTo>
                    <a:pt x="10821" y="2260"/>
                  </a:lnTo>
                  <a:lnTo>
                    <a:pt x="10804" y="2284"/>
                  </a:lnTo>
                  <a:lnTo>
                    <a:pt x="10789" y="2309"/>
                  </a:lnTo>
                  <a:lnTo>
                    <a:pt x="10782" y="2323"/>
                  </a:lnTo>
                  <a:lnTo>
                    <a:pt x="10775" y="2336"/>
                  </a:lnTo>
                  <a:lnTo>
                    <a:pt x="10769" y="2349"/>
                  </a:lnTo>
                  <a:lnTo>
                    <a:pt x="10763" y="2363"/>
                  </a:lnTo>
                  <a:lnTo>
                    <a:pt x="10758" y="2377"/>
                  </a:lnTo>
                  <a:lnTo>
                    <a:pt x="10753" y="2391"/>
                  </a:lnTo>
                  <a:lnTo>
                    <a:pt x="10749" y="2407"/>
                  </a:lnTo>
                  <a:lnTo>
                    <a:pt x="10746" y="2422"/>
                  </a:lnTo>
                  <a:lnTo>
                    <a:pt x="10743" y="2438"/>
                  </a:lnTo>
                  <a:lnTo>
                    <a:pt x="10741" y="2453"/>
                  </a:lnTo>
                  <a:lnTo>
                    <a:pt x="10739" y="2469"/>
                  </a:lnTo>
                  <a:lnTo>
                    <a:pt x="10739" y="2487"/>
                  </a:lnTo>
                  <a:lnTo>
                    <a:pt x="10767" y="2514"/>
                  </a:lnTo>
                  <a:lnTo>
                    <a:pt x="10795" y="2539"/>
                  </a:lnTo>
                  <a:lnTo>
                    <a:pt x="10825" y="2564"/>
                  </a:lnTo>
                  <a:lnTo>
                    <a:pt x="10855" y="2589"/>
                  </a:lnTo>
                  <a:lnTo>
                    <a:pt x="10885" y="2611"/>
                  </a:lnTo>
                  <a:lnTo>
                    <a:pt x="10916" y="2634"/>
                  </a:lnTo>
                  <a:lnTo>
                    <a:pt x="10947" y="2655"/>
                  </a:lnTo>
                  <a:lnTo>
                    <a:pt x="10979" y="2677"/>
                  </a:lnTo>
                  <a:lnTo>
                    <a:pt x="11012" y="2697"/>
                  </a:lnTo>
                  <a:lnTo>
                    <a:pt x="11045" y="2716"/>
                  </a:lnTo>
                  <a:lnTo>
                    <a:pt x="11078" y="2734"/>
                  </a:lnTo>
                  <a:lnTo>
                    <a:pt x="11112" y="2751"/>
                  </a:lnTo>
                  <a:lnTo>
                    <a:pt x="11145" y="2768"/>
                  </a:lnTo>
                  <a:lnTo>
                    <a:pt x="11179" y="2784"/>
                  </a:lnTo>
                  <a:lnTo>
                    <a:pt x="11213" y="2798"/>
                  </a:lnTo>
                  <a:lnTo>
                    <a:pt x="11247" y="2813"/>
                  </a:lnTo>
                  <a:lnTo>
                    <a:pt x="11573" y="2776"/>
                  </a:lnTo>
                  <a:lnTo>
                    <a:pt x="11586" y="2783"/>
                  </a:lnTo>
                  <a:lnTo>
                    <a:pt x="11596" y="2791"/>
                  </a:lnTo>
                  <a:lnTo>
                    <a:pt x="11604" y="2800"/>
                  </a:lnTo>
                  <a:lnTo>
                    <a:pt x="11610" y="2809"/>
                  </a:lnTo>
                  <a:lnTo>
                    <a:pt x="11614" y="2819"/>
                  </a:lnTo>
                  <a:lnTo>
                    <a:pt x="11618" y="2828"/>
                  </a:lnTo>
                  <a:lnTo>
                    <a:pt x="11619" y="2838"/>
                  </a:lnTo>
                  <a:lnTo>
                    <a:pt x="11620" y="2849"/>
                  </a:lnTo>
                  <a:lnTo>
                    <a:pt x="11614" y="2889"/>
                  </a:lnTo>
                  <a:lnTo>
                    <a:pt x="11610" y="2921"/>
                  </a:lnTo>
                  <a:lnTo>
                    <a:pt x="11563" y="2956"/>
                  </a:lnTo>
                  <a:lnTo>
                    <a:pt x="11516" y="2983"/>
                  </a:lnTo>
                  <a:lnTo>
                    <a:pt x="11470" y="3005"/>
                  </a:lnTo>
                  <a:lnTo>
                    <a:pt x="11424" y="3021"/>
                  </a:lnTo>
                  <a:lnTo>
                    <a:pt x="11380" y="3032"/>
                  </a:lnTo>
                  <a:lnTo>
                    <a:pt x="11334" y="3038"/>
                  </a:lnTo>
                  <a:lnTo>
                    <a:pt x="11291" y="3039"/>
                  </a:lnTo>
                  <a:lnTo>
                    <a:pt x="11247" y="3036"/>
                  </a:lnTo>
                  <a:lnTo>
                    <a:pt x="11204" y="3029"/>
                  </a:lnTo>
                  <a:lnTo>
                    <a:pt x="11162" y="3017"/>
                  </a:lnTo>
                  <a:lnTo>
                    <a:pt x="11119" y="3003"/>
                  </a:lnTo>
                  <a:lnTo>
                    <a:pt x="11077" y="2985"/>
                  </a:lnTo>
                  <a:lnTo>
                    <a:pt x="11035" y="2965"/>
                  </a:lnTo>
                  <a:lnTo>
                    <a:pt x="10994" y="2942"/>
                  </a:lnTo>
                  <a:lnTo>
                    <a:pt x="10953" y="2917"/>
                  </a:lnTo>
                  <a:lnTo>
                    <a:pt x="10911" y="2890"/>
                  </a:lnTo>
                  <a:lnTo>
                    <a:pt x="10871" y="2861"/>
                  </a:lnTo>
                  <a:lnTo>
                    <a:pt x="10830" y="2830"/>
                  </a:lnTo>
                  <a:lnTo>
                    <a:pt x="10790" y="2799"/>
                  </a:lnTo>
                  <a:lnTo>
                    <a:pt x="10750" y="2768"/>
                  </a:lnTo>
                  <a:lnTo>
                    <a:pt x="10669" y="2704"/>
                  </a:lnTo>
                  <a:lnTo>
                    <a:pt x="10590" y="2641"/>
                  </a:lnTo>
                  <a:lnTo>
                    <a:pt x="10550" y="2610"/>
                  </a:lnTo>
                  <a:lnTo>
                    <a:pt x="10510" y="2581"/>
                  </a:lnTo>
                  <a:lnTo>
                    <a:pt x="10470" y="2554"/>
                  </a:lnTo>
                  <a:lnTo>
                    <a:pt x="10430" y="2528"/>
                  </a:lnTo>
                  <a:lnTo>
                    <a:pt x="10389" y="2504"/>
                  </a:lnTo>
                  <a:lnTo>
                    <a:pt x="10349" y="2484"/>
                  </a:lnTo>
                  <a:lnTo>
                    <a:pt x="10308" y="2465"/>
                  </a:lnTo>
                  <a:lnTo>
                    <a:pt x="10268" y="2450"/>
                  </a:lnTo>
                  <a:lnTo>
                    <a:pt x="10262" y="2440"/>
                  </a:lnTo>
                  <a:lnTo>
                    <a:pt x="10257" y="2429"/>
                  </a:lnTo>
                  <a:lnTo>
                    <a:pt x="10251" y="2420"/>
                  </a:lnTo>
                  <a:lnTo>
                    <a:pt x="10248" y="2410"/>
                  </a:lnTo>
                  <a:lnTo>
                    <a:pt x="10246" y="2400"/>
                  </a:lnTo>
                  <a:lnTo>
                    <a:pt x="10245" y="2389"/>
                  </a:lnTo>
                  <a:lnTo>
                    <a:pt x="10244" y="2380"/>
                  </a:lnTo>
                  <a:lnTo>
                    <a:pt x="10245" y="2370"/>
                  </a:lnTo>
                  <a:lnTo>
                    <a:pt x="10246" y="2361"/>
                  </a:lnTo>
                  <a:lnTo>
                    <a:pt x="10248" y="2350"/>
                  </a:lnTo>
                  <a:lnTo>
                    <a:pt x="10251" y="2341"/>
                  </a:lnTo>
                  <a:lnTo>
                    <a:pt x="10255" y="2332"/>
                  </a:lnTo>
                  <a:lnTo>
                    <a:pt x="10260" y="2323"/>
                  </a:lnTo>
                  <a:lnTo>
                    <a:pt x="10265" y="2313"/>
                  </a:lnTo>
                  <a:lnTo>
                    <a:pt x="10270" y="2305"/>
                  </a:lnTo>
                  <a:lnTo>
                    <a:pt x="10277" y="2297"/>
                  </a:lnTo>
                  <a:lnTo>
                    <a:pt x="10283" y="2288"/>
                  </a:lnTo>
                  <a:lnTo>
                    <a:pt x="10292" y="2279"/>
                  </a:lnTo>
                  <a:lnTo>
                    <a:pt x="10300" y="2272"/>
                  </a:lnTo>
                  <a:lnTo>
                    <a:pt x="10309" y="2264"/>
                  </a:lnTo>
                  <a:lnTo>
                    <a:pt x="10328" y="2250"/>
                  </a:lnTo>
                  <a:lnTo>
                    <a:pt x="10349" y="2236"/>
                  </a:lnTo>
                  <a:lnTo>
                    <a:pt x="10372" y="2224"/>
                  </a:lnTo>
                  <a:lnTo>
                    <a:pt x="10397" y="2214"/>
                  </a:lnTo>
                  <a:lnTo>
                    <a:pt x="10422" y="2204"/>
                  </a:lnTo>
                  <a:lnTo>
                    <a:pt x="10449" y="2197"/>
                  </a:lnTo>
                  <a:lnTo>
                    <a:pt x="10497" y="2129"/>
                  </a:lnTo>
                  <a:lnTo>
                    <a:pt x="10546" y="2060"/>
                  </a:lnTo>
                  <a:lnTo>
                    <a:pt x="10594" y="1993"/>
                  </a:lnTo>
                  <a:lnTo>
                    <a:pt x="10643" y="1925"/>
                  </a:lnTo>
                  <a:lnTo>
                    <a:pt x="10691" y="1856"/>
                  </a:lnTo>
                  <a:lnTo>
                    <a:pt x="10738" y="1787"/>
                  </a:lnTo>
                  <a:lnTo>
                    <a:pt x="10785" y="1718"/>
                  </a:lnTo>
                  <a:lnTo>
                    <a:pt x="10830" y="1649"/>
                  </a:lnTo>
                  <a:lnTo>
                    <a:pt x="10873" y="1580"/>
                  </a:lnTo>
                  <a:lnTo>
                    <a:pt x="10914" y="1509"/>
                  </a:lnTo>
                  <a:lnTo>
                    <a:pt x="10934" y="1474"/>
                  </a:lnTo>
                  <a:lnTo>
                    <a:pt x="10954" y="1438"/>
                  </a:lnTo>
                  <a:lnTo>
                    <a:pt x="10972" y="1403"/>
                  </a:lnTo>
                  <a:lnTo>
                    <a:pt x="10990" y="1367"/>
                  </a:lnTo>
                  <a:lnTo>
                    <a:pt x="11007" y="1331"/>
                  </a:lnTo>
                  <a:lnTo>
                    <a:pt x="11024" y="1295"/>
                  </a:lnTo>
                  <a:lnTo>
                    <a:pt x="11039" y="1258"/>
                  </a:lnTo>
                  <a:lnTo>
                    <a:pt x="11053" y="1222"/>
                  </a:lnTo>
                  <a:lnTo>
                    <a:pt x="11067" y="1185"/>
                  </a:lnTo>
                  <a:lnTo>
                    <a:pt x="11080" y="1148"/>
                  </a:lnTo>
                  <a:lnTo>
                    <a:pt x="11092" y="1111"/>
                  </a:lnTo>
                  <a:lnTo>
                    <a:pt x="11102" y="1074"/>
                  </a:lnTo>
                  <a:lnTo>
                    <a:pt x="11116" y="1058"/>
                  </a:lnTo>
                  <a:lnTo>
                    <a:pt x="11130" y="1045"/>
                  </a:lnTo>
                  <a:lnTo>
                    <a:pt x="11143" y="1035"/>
                  </a:lnTo>
                  <a:lnTo>
                    <a:pt x="11156" y="1027"/>
                  </a:lnTo>
                  <a:lnTo>
                    <a:pt x="11170" y="1020"/>
                  </a:lnTo>
                  <a:lnTo>
                    <a:pt x="11184" y="1017"/>
                  </a:lnTo>
                  <a:lnTo>
                    <a:pt x="11198" y="1015"/>
                  </a:lnTo>
                  <a:lnTo>
                    <a:pt x="11211" y="1015"/>
                  </a:lnTo>
                  <a:lnTo>
                    <a:pt x="11224" y="1016"/>
                  </a:lnTo>
                  <a:lnTo>
                    <a:pt x="11238" y="1020"/>
                  </a:lnTo>
                  <a:lnTo>
                    <a:pt x="11252" y="1025"/>
                  </a:lnTo>
                  <a:lnTo>
                    <a:pt x="11265" y="1031"/>
                  </a:lnTo>
                  <a:lnTo>
                    <a:pt x="11279" y="1038"/>
                  </a:lnTo>
                  <a:lnTo>
                    <a:pt x="11292" y="1046"/>
                  </a:lnTo>
                  <a:lnTo>
                    <a:pt x="11307" y="1055"/>
                  </a:lnTo>
                  <a:lnTo>
                    <a:pt x="11320" y="1065"/>
                  </a:lnTo>
                  <a:lnTo>
                    <a:pt x="11375" y="1109"/>
                  </a:lnTo>
                  <a:lnTo>
                    <a:pt x="11429" y="1155"/>
                  </a:lnTo>
                  <a:lnTo>
                    <a:pt x="11443" y="1166"/>
                  </a:lnTo>
                  <a:lnTo>
                    <a:pt x="11456" y="1177"/>
                  </a:lnTo>
                  <a:lnTo>
                    <a:pt x="11469" y="1186"/>
                  </a:lnTo>
                  <a:lnTo>
                    <a:pt x="11483" y="1195"/>
                  </a:lnTo>
                  <a:lnTo>
                    <a:pt x="11497" y="1202"/>
                  </a:lnTo>
                  <a:lnTo>
                    <a:pt x="11511" y="1210"/>
                  </a:lnTo>
                  <a:lnTo>
                    <a:pt x="11524" y="1215"/>
                  </a:lnTo>
                  <a:lnTo>
                    <a:pt x="11537" y="1219"/>
                  </a:lnTo>
                  <a:lnTo>
                    <a:pt x="11561" y="1220"/>
                  </a:lnTo>
                  <a:lnTo>
                    <a:pt x="11585" y="1223"/>
                  </a:lnTo>
                  <a:lnTo>
                    <a:pt x="11607" y="1227"/>
                  </a:lnTo>
                  <a:lnTo>
                    <a:pt x="11630" y="1233"/>
                  </a:lnTo>
                  <a:lnTo>
                    <a:pt x="11652" y="1240"/>
                  </a:lnTo>
                  <a:lnTo>
                    <a:pt x="11674" y="1250"/>
                  </a:lnTo>
                  <a:lnTo>
                    <a:pt x="11695" y="1260"/>
                  </a:lnTo>
                  <a:lnTo>
                    <a:pt x="11716" y="1271"/>
                  </a:lnTo>
                  <a:lnTo>
                    <a:pt x="11738" y="1284"/>
                  </a:lnTo>
                  <a:lnTo>
                    <a:pt x="11759" y="1297"/>
                  </a:lnTo>
                  <a:lnTo>
                    <a:pt x="11779" y="1311"/>
                  </a:lnTo>
                  <a:lnTo>
                    <a:pt x="11800" y="1326"/>
                  </a:lnTo>
                  <a:lnTo>
                    <a:pt x="11841" y="1358"/>
                  </a:lnTo>
                  <a:lnTo>
                    <a:pt x="11882" y="1390"/>
                  </a:lnTo>
                  <a:lnTo>
                    <a:pt x="11923" y="1425"/>
                  </a:lnTo>
                  <a:lnTo>
                    <a:pt x="11965" y="1459"/>
                  </a:lnTo>
                  <a:lnTo>
                    <a:pt x="12006" y="1493"/>
                  </a:lnTo>
                  <a:lnTo>
                    <a:pt x="12048" y="1524"/>
                  </a:lnTo>
                  <a:lnTo>
                    <a:pt x="12070" y="1539"/>
                  </a:lnTo>
                  <a:lnTo>
                    <a:pt x="12091" y="1554"/>
                  </a:lnTo>
                  <a:lnTo>
                    <a:pt x="12113" y="1567"/>
                  </a:lnTo>
                  <a:lnTo>
                    <a:pt x="12134" y="1580"/>
                  </a:lnTo>
                  <a:lnTo>
                    <a:pt x="12157" y="1591"/>
                  </a:lnTo>
                  <a:lnTo>
                    <a:pt x="12180" y="1601"/>
                  </a:lnTo>
                  <a:lnTo>
                    <a:pt x="12203" y="1609"/>
                  </a:lnTo>
                  <a:lnTo>
                    <a:pt x="12227" y="1618"/>
                  </a:lnTo>
                  <a:close/>
                  <a:moveTo>
                    <a:pt x="12808" y="2052"/>
                  </a:moveTo>
                  <a:lnTo>
                    <a:pt x="12839" y="2089"/>
                  </a:lnTo>
                  <a:lnTo>
                    <a:pt x="12872" y="2125"/>
                  </a:lnTo>
                  <a:lnTo>
                    <a:pt x="12907" y="2160"/>
                  </a:lnTo>
                  <a:lnTo>
                    <a:pt x="12942" y="2195"/>
                  </a:lnTo>
                  <a:lnTo>
                    <a:pt x="12978" y="2230"/>
                  </a:lnTo>
                  <a:lnTo>
                    <a:pt x="13015" y="2264"/>
                  </a:lnTo>
                  <a:lnTo>
                    <a:pt x="13053" y="2297"/>
                  </a:lnTo>
                  <a:lnTo>
                    <a:pt x="13091" y="2331"/>
                  </a:lnTo>
                  <a:lnTo>
                    <a:pt x="13168" y="2397"/>
                  </a:lnTo>
                  <a:lnTo>
                    <a:pt x="13243" y="2462"/>
                  </a:lnTo>
                  <a:lnTo>
                    <a:pt x="13281" y="2495"/>
                  </a:lnTo>
                  <a:lnTo>
                    <a:pt x="13317" y="2528"/>
                  </a:lnTo>
                  <a:lnTo>
                    <a:pt x="13353" y="2561"/>
                  </a:lnTo>
                  <a:lnTo>
                    <a:pt x="13388" y="2595"/>
                  </a:lnTo>
                  <a:lnTo>
                    <a:pt x="13421" y="2629"/>
                  </a:lnTo>
                  <a:lnTo>
                    <a:pt x="13453" y="2664"/>
                  </a:lnTo>
                  <a:lnTo>
                    <a:pt x="13483" y="2700"/>
                  </a:lnTo>
                  <a:lnTo>
                    <a:pt x="13512" y="2736"/>
                  </a:lnTo>
                  <a:lnTo>
                    <a:pt x="13539" y="2772"/>
                  </a:lnTo>
                  <a:lnTo>
                    <a:pt x="13562" y="2810"/>
                  </a:lnTo>
                  <a:lnTo>
                    <a:pt x="13584" y="2848"/>
                  </a:lnTo>
                  <a:lnTo>
                    <a:pt x="13603" y="2887"/>
                  </a:lnTo>
                  <a:lnTo>
                    <a:pt x="13620" y="2928"/>
                  </a:lnTo>
                  <a:lnTo>
                    <a:pt x="13633" y="2969"/>
                  </a:lnTo>
                  <a:lnTo>
                    <a:pt x="13644" y="3012"/>
                  </a:lnTo>
                  <a:lnTo>
                    <a:pt x="13651" y="3056"/>
                  </a:lnTo>
                  <a:lnTo>
                    <a:pt x="13654" y="3102"/>
                  </a:lnTo>
                  <a:lnTo>
                    <a:pt x="13654" y="3149"/>
                  </a:lnTo>
                  <a:lnTo>
                    <a:pt x="13650" y="3197"/>
                  </a:lnTo>
                  <a:lnTo>
                    <a:pt x="13642" y="3247"/>
                  </a:lnTo>
                  <a:lnTo>
                    <a:pt x="13631" y="3270"/>
                  </a:lnTo>
                  <a:lnTo>
                    <a:pt x="13620" y="3292"/>
                  </a:lnTo>
                  <a:lnTo>
                    <a:pt x="13608" y="3312"/>
                  </a:lnTo>
                  <a:lnTo>
                    <a:pt x="13594" y="3331"/>
                  </a:lnTo>
                  <a:lnTo>
                    <a:pt x="13581" y="3348"/>
                  </a:lnTo>
                  <a:lnTo>
                    <a:pt x="13566" y="3365"/>
                  </a:lnTo>
                  <a:lnTo>
                    <a:pt x="13552" y="3380"/>
                  </a:lnTo>
                  <a:lnTo>
                    <a:pt x="13536" y="3394"/>
                  </a:lnTo>
                  <a:lnTo>
                    <a:pt x="13520" y="3408"/>
                  </a:lnTo>
                  <a:lnTo>
                    <a:pt x="13503" y="3420"/>
                  </a:lnTo>
                  <a:lnTo>
                    <a:pt x="13485" y="3431"/>
                  </a:lnTo>
                  <a:lnTo>
                    <a:pt x="13468" y="3443"/>
                  </a:lnTo>
                  <a:lnTo>
                    <a:pt x="13449" y="3452"/>
                  </a:lnTo>
                  <a:lnTo>
                    <a:pt x="13431" y="3461"/>
                  </a:lnTo>
                  <a:lnTo>
                    <a:pt x="13412" y="3470"/>
                  </a:lnTo>
                  <a:lnTo>
                    <a:pt x="13392" y="3478"/>
                  </a:lnTo>
                  <a:lnTo>
                    <a:pt x="13352" y="3492"/>
                  </a:lnTo>
                  <a:lnTo>
                    <a:pt x="13312" y="3504"/>
                  </a:lnTo>
                  <a:lnTo>
                    <a:pt x="13271" y="3517"/>
                  </a:lnTo>
                  <a:lnTo>
                    <a:pt x="13229" y="3527"/>
                  </a:lnTo>
                  <a:lnTo>
                    <a:pt x="13187" y="3537"/>
                  </a:lnTo>
                  <a:lnTo>
                    <a:pt x="13144" y="3549"/>
                  </a:lnTo>
                  <a:lnTo>
                    <a:pt x="13102" y="3560"/>
                  </a:lnTo>
                  <a:lnTo>
                    <a:pt x="13061" y="3573"/>
                  </a:lnTo>
                  <a:lnTo>
                    <a:pt x="13054" y="3567"/>
                  </a:lnTo>
                  <a:lnTo>
                    <a:pt x="13047" y="3561"/>
                  </a:lnTo>
                  <a:lnTo>
                    <a:pt x="13037" y="3556"/>
                  </a:lnTo>
                  <a:lnTo>
                    <a:pt x="13028" y="3552"/>
                  </a:lnTo>
                  <a:lnTo>
                    <a:pt x="13018" y="3549"/>
                  </a:lnTo>
                  <a:lnTo>
                    <a:pt x="13007" y="3545"/>
                  </a:lnTo>
                  <a:lnTo>
                    <a:pt x="12996" y="3543"/>
                  </a:lnTo>
                  <a:lnTo>
                    <a:pt x="12985" y="3541"/>
                  </a:lnTo>
                  <a:lnTo>
                    <a:pt x="12960" y="3538"/>
                  </a:lnTo>
                  <a:lnTo>
                    <a:pt x="12934" y="3537"/>
                  </a:lnTo>
                  <a:lnTo>
                    <a:pt x="12908" y="3537"/>
                  </a:lnTo>
                  <a:lnTo>
                    <a:pt x="12880" y="3537"/>
                  </a:lnTo>
                  <a:lnTo>
                    <a:pt x="12858" y="3555"/>
                  </a:lnTo>
                  <a:lnTo>
                    <a:pt x="12840" y="3576"/>
                  </a:lnTo>
                  <a:lnTo>
                    <a:pt x="12823" y="3599"/>
                  </a:lnTo>
                  <a:lnTo>
                    <a:pt x="12811" y="3625"/>
                  </a:lnTo>
                  <a:lnTo>
                    <a:pt x="12800" y="3651"/>
                  </a:lnTo>
                  <a:lnTo>
                    <a:pt x="12792" y="3680"/>
                  </a:lnTo>
                  <a:lnTo>
                    <a:pt x="12786" y="3710"/>
                  </a:lnTo>
                  <a:lnTo>
                    <a:pt x="12781" y="3741"/>
                  </a:lnTo>
                  <a:lnTo>
                    <a:pt x="12778" y="3774"/>
                  </a:lnTo>
                  <a:lnTo>
                    <a:pt x="12776" y="3805"/>
                  </a:lnTo>
                  <a:lnTo>
                    <a:pt x="12775" y="3839"/>
                  </a:lnTo>
                  <a:lnTo>
                    <a:pt x="12774" y="3872"/>
                  </a:lnTo>
                  <a:lnTo>
                    <a:pt x="12773" y="3939"/>
                  </a:lnTo>
                  <a:lnTo>
                    <a:pt x="12771" y="4003"/>
                  </a:lnTo>
                  <a:lnTo>
                    <a:pt x="12769" y="4034"/>
                  </a:lnTo>
                  <a:lnTo>
                    <a:pt x="12765" y="4063"/>
                  </a:lnTo>
                  <a:lnTo>
                    <a:pt x="12761" y="4092"/>
                  </a:lnTo>
                  <a:lnTo>
                    <a:pt x="12754" y="4119"/>
                  </a:lnTo>
                  <a:lnTo>
                    <a:pt x="12746" y="4144"/>
                  </a:lnTo>
                  <a:lnTo>
                    <a:pt x="12736" y="4166"/>
                  </a:lnTo>
                  <a:lnTo>
                    <a:pt x="12722" y="4187"/>
                  </a:lnTo>
                  <a:lnTo>
                    <a:pt x="12707" y="4204"/>
                  </a:lnTo>
                  <a:lnTo>
                    <a:pt x="12687" y="4219"/>
                  </a:lnTo>
                  <a:lnTo>
                    <a:pt x="12666" y="4231"/>
                  </a:lnTo>
                  <a:lnTo>
                    <a:pt x="12639" y="4239"/>
                  </a:lnTo>
                  <a:lnTo>
                    <a:pt x="12609" y="4244"/>
                  </a:lnTo>
                  <a:lnTo>
                    <a:pt x="12575" y="4245"/>
                  </a:lnTo>
                  <a:lnTo>
                    <a:pt x="12536" y="4243"/>
                  </a:lnTo>
                  <a:lnTo>
                    <a:pt x="12493" y="4236"/>
                  </a:lnTo>
                  <a:lnTo>
                    <a:pt x="12444" y="4225"/>
                  </a:lnTo>
                  <a:lnTo>
                    <a:pt x="12429" y="4214"/>
                  </a:lnTo>
                  <a:lnTo>
                    <a:pt x="12413" y="4204"/>
                  </a:lnTo>
                  <a:lnTo>
                    <a:pt x="12400" y="4193"/>
                  </a:lnTo>
                  <a:lnTo>
                    <a:pt x="12388" y="4181"/>
                  </a:lnTo>
                  <a:lnTo>
                    <a:pt x="12377" y="4169"/>
                  </a:lnTo>
                  <a:lnTo>
                    <a:pt x="12368" y="4157"/>
                  </a:lnTo>
                  <a:lnTo>
                    <a:pt x="12359" y="4145"/>
                  </a:lnTo>
                  <a:lnTo>
                    <a:pt x="12353" y="4131"/>
                  </a:lnTo>
                  <a:lnTo>
                    <a:pt x="12346" y="4119"/>
                  </a:lnTo>
                  <a:lnTo>
                    <a:pt x="12341" y="4106"/>
                  </a:lnTo>
                  <a:lnTo>
                    <a:pt x="12337" y="4091"/>
                  </a:lnTo>
                  <a:lnTo>
                    <a:pt x="12334" y="4078"/>
                  </a:lnTo>
                  <a:lnTo>
                    <a:pt x="12332" y="4063"/>
                  </a:lnTo>
                  <a:lnTo>
                    <a:pt x="12331" y="4050"/>
                  </a:lnTo>
                  <a:lnTo>
                    <a:pt x="12331" y="4036"/>
                  </a:lnTo>
                  <a:lnTo>
                    <a:pt x="12331" y="4021"/>
                  </a:lnTo>
                  <a:lnTo>
                    <a:pt x="12332" y="4007"/>
                  </a:lnTo>
                  <a:lnTo>
                    <a:pt x="12334" y="3993"/>
                  </a:lnTo>
                  <a:lnTo>
                    <a:pt x="12337" y="3977"/>
                  </a:lnTo>
                  <a:lnTo>
                    <a:pt x="12340" y="3963"/>
                  </a:lnTo>
                  <a:lnTo>
                    <a:pt x="12347" y="3934"/>
                  </a:lnTo>
                  <a:lnTo>
                    <a:pt x="12358" y="3904"/>
                  </a:lnTo>
                  <a:lnTo>
                    <a:pt x="12369" y="3875"/>
                  </a:lnTo>
                  <a:lnTo>
                    <a:pt x="12381" y="3847"/>
                  </a:lnTo>
                  <a:lnTo>
                    <a:pt x="12395" y="3818"/>
                  </a:lnTo>
                  <a:lnTo>
                    <a:pt x="12408" y="3790"/>
                  </a:lnTo>
                  <a:lnTo>
                    <a:pt x="12437" y="3735"/>
                  </a:lnTo>
                  <a:lnTo>
                    <a:pt x="12466" y="3675"/>
                  </a:lnTo>
                  <a:lnTo>
                    <a:pt x="12480" y="3645"/>
                  </a:lnTo>
                  <a:lnTo>
                    <a:pt x="12494" y="3614"/>
                  </a:lnTo>
                  <a:lnTo>
                    <a:pt x="12506" y="3582"/>
                  </a:lnTo>
                  <a:lnTo>
                    <a:pt x="12517" y="3551"/>
                  </a:lnTo>
                  <a:lnTo>
                    <a:pt x="12527" y="3518"/>
                  </a:lnTo>
                  <a:lnTo>
                    <a:pt x="12534" y="3485"/>
                  </a:lnTo>
                  <a:lnTo>
                    <a:pt x="12537" y="3468"/>
                  </a:lnTo>
                  <a:lnTo>
                    <a:pt x="12539" y="3452"/>
                  </a:lnTo>
                  <a:lnTo>
                    <a:pt x="12540" y="3436"/>
                  </a:lnTo>
                  <a:lnTo>
                    <a:pt x="12541" y="3418"/>
                  </a:lnTo>
                  <a:lnTo>
                    <a:pt x="12541" y="3402"/>
                  </a:lnTo>
                  <a:lnTo>
                    <a:pt x="12540" y="3385"/>
                  </a:lnTo>
                  <a:lnTo>
                    <a:pt x="12539" y="3368"/>
                  </a:lnTo>
                  <a:lnTo>
                    <a:pt x="12536" y="3351"/>
                  </a:lnTo>
                  <a:lnTo>
                    <a:pt x="12533" y="3334"/>
                  </a:lnTo>
                  <a:lnTo>
                    <a:pt x="12529" y="3317"/>
                  </a:lnTo>
                  <a:lnTo>
                    <a:pt x="12524" y="3300"/>
                  </a:lnTo>
                  <a:lnTo>
                    <a:pt x="12517" y="3283"/>
                  </a:lnTo>
                  <a:lnTo>
                    <a:pt x="12505" y="3270"/>
                  </a:lnTo>
                  <a:lnTo>
                    <a:pt x="12495" y="3256"/>
                  </a:lnTo>
                  <a:lnTo>
                    <a:pt x="12485" y="3242"/>
                  </a:lnTo>
                  <a:lnTo>
                    <a:pt x="12476" y="3229"/>
                  </a:lnTo>
                  <a:lnTo>
                    <a:pt x="12471" y="3222"/>
                  </a:lnTo>
                  <a:lnTo>
                    <a:pt x="12465" y="3216"/>
                  </a:lnTo>
                  <a:lnTo>
                    <a:pt x="12459" y="3208"/>
                  </a:lnTo>
                  <a:lnTo>
                    <a:pt x="12450" y="3202"/>
                  </a:lnTo>
                  <a:lnTo>
                    <a:pt x="12442" y="3195"/>
                  </a:lnTo>
                  <a:lnTo>
                    <a:pt x="12432" y="3188"/>
                  </a:lnTo>
                  <a:lnTo>
                    <a:pt x="12421" y="3182"/>
                  </a:lnTo>
                  <a:lnTo>
                    <a:pt x="12408" y="3174"/>
                  </a:lnTo>
                  <a:lnTo>
                    <a:pt x="12395" y="3176"/>
                  </a:lnTo>
                  <a:lnTo>
                    <a:pt x="12381" y="3177"/>
                  </a:lnTo>
                  <a:lnTo>
                    <a:pt x="12369" y="3179"/>
                  </a:lnTo>
                  <a:lnTo>
                    <a:pt x="12357" y="3181"/>
                  </a:lnTo>
                  <a:lnTo>
                    <a:pt x="12345" y="3185"/>
                  </a:lnTo>
                  <a:lnTo>
                    <a:pt x="12333" y="3189"/>
                  </a:lnTo>
                  <a:lnTo>
                    <a:pt x="12323" y="3194"/>
                  </a:lnTo>
                  <a:lnTo>
                    <a:pt x="12311" y="3199"/>
                  </a:lnTo>
                  <a:lnTo>
                    <a:pt x="12301" y="3205"/>
                  </a:lnTo>
                  <a:lnTo>
                    <a:pt x="12290" y="3211"/>
                  </a:lnTo>
                  <a:lnTo>
                    <a:pt x="12280" y="3219"/>
                  </a:lnTo>
                  <a:lnTo>
                    <a:pt x="12270" y="3226"/>
                  </a:lnTo>
                  <a:lnTo>
                    <a:pt x="12251" y="3242"/>
                  </a:lnTo>
                  <a:lnTo>
                    <a:pt x="12231" y="3261"/>
                  </a:lnTo>
                  <a:lnTo>
                    <a:pt x="12213" y="3280"/>
                  </a:lnTo>
                  <a:lnTo>
                    <a:pt x="12195" y="3300"/>
                  </a:lnTo>
                  <a:lnTo>
                    <a:pt x="12177" y="3321"/>
                  </a:lnTo>
                  <a:lnTo>
                    <a:pt x="12158" y="3343"/>
                  </a:lnTo>
                  <a:lnTo>
                    <a:pt x="12140" y="3365"/>
                  </a:lnTo>
                  <a:lnTo>
                    <a:pt x="12121" y="3386"/>
                  </a:lnTo>
                  <a:lnTo>
                    <a:pt x="12101" y="3408"/>
                  </a:lnTo>
                  <a:lnTo>
                    <a:pt x="12082" y="3428"/>
                  </a:lnTo>
                  <a:lnTo>
                    <a:pt x="12083" y="3442"/>
                  </a:lnTo>
                  <a:lnTo>
                    <a:pt x="12085" y="3457"/>
                  </a:lnTo>
                  <a:lnTo>
                    <a:pt x="12088" y="3471"/>
                  </a:lnTo>
                  <a:lnTo>
                    <a:pt x="12091" y="3488"/>
                  </a:lnTo>
                  <a:lnTo>
                    <a:pt x="12099" y="3519"/>
                  </a:lnTo>
                  <a:lnTo>
                    <a:pt x="12105" y="3551"/>
                  </a:lnTo>
                  <a:lnTo>
                    <a:pt x="12106" y="3565"/>
                  </a:lnTo>
                  <a:lnTo>
                    <a:pt x="12105" y="3579"/>
                  </a:lnTo>
                  <a:lnTo>
                    <a:pt x="12104" y="3587"/>
                  </a:lnTo>
                  <a:lnTo>
                    <a:pt x="12102" y="3594"/>
                  </a:lnTo>
                  <a:lnTo>
                    <a:pt x="12100" y="3600"/>
                  </a:lnTo>
                  <a:lnTo>
                    <a:pt x="12097" y="3606"/>
                  </a:lnTo>
                  <a:lnTo>
                    <a:pt x="12093" y="3612"/>
                  </a:lnTo>
                  <a:lnTo>
                    <a:pt x="12089" y="3618"/>
                  </a:lnTo>
                  <a:lnTo>
                    <a:pt x="12084" y="3624"/>
                  </a:lnTo>
                  <a:lnTo>
                    <a:pt x="12079" y="3629"/>
                  </a:lnTo>
                  <a:lnTo>
                    <a:pt x="12072" y="3634"/>
                  </a:lnTo>
                  <a:lnTo>
                    <a:pt x="12063" y="3638"/>
                  </a:lnTo>
                  <a:lnTo>
                    <a:pt x="12055" y="3642"/>
                  </a:lnTo>
                  <a:lnTo>
                    <a:pt x="12046" y="3645"/>
                  </a:lnTo>
                  <a:lnTo>
                    <a:pt x="12022" y="3654"/>
                  </a:lnTo>
                  <a:lnTo>
                    <a:pt x="12000" y="3661"/>
                  </a:lnTo>
                  <a:lnTo>
                    <a:pt x="11979" y="3665"/>
                  </a:lnTo>
                  <a:lnTo>
                    <a:pt x="11958" y="3667"/>
                  </a:lnTo>
                  <a:lnTo>
                    <a:pt x="11939" y="3667"/>
                  </a:lnTo>
                  <a:lnTo>
                    <a:pt x="11920" y="3665"/>
                  </a:lnTo>
                  <a:lnTo>
                    <a:pt x="11902" y="3662"/>
                  </a:lnTo>
                  <a:lnTo>
                    <a:pt x="11885" y="3655"/>
                  </a:lnTo>
                  <a:lnTo>
                    <a:pt x="11869" y="3648"/>
                  </a:lnTo>
                  <a:lnTo>
                    <a:pt x="11852" y="3640"/>
                  </a:lnTo>
                  <a:lnTo>
                    <a:pt x="11838" y="3630"/>
                  </a:lnTo>
                  <a:lnTo>
                    <a:pt x="11822" y="3618"/>
                  </a:lnTo>
                  <a:lnTo>
                    <a:pt x="11809" y="3606"/>
                  </a:lnTo>
                  <a:lnTo>
                    <a:pt x="11795" y="3593"/>
                  </a:lnTo>
                  <a:lnTo>
                    <a:pt x="11781" y="3579"/>
                  </a:lnTo>
                  <a:lnTo>
                    <a:pt x="11769" y="3564"/>
                  </a:lnTo>
                  <a:lnTo>
                    <a:pt x="11744" y="3532"/>
                  </a:lnTo>
                  <a:lnTo>
                    <a:pt x="11719" y="3499"/>
                  </a:lnTo>
                  <a:lnTo>
                    <a:pt x="11697" y="3465"/>
                  </a:lnTo>
                  <a:lnTo>
                    <a:pt x="11673" y="3431"/>
                  </a:lnTo>
                  <a:lnTo>
                    <a:pt x="11649" y="3400"/>
                  </a:lnTo>
                  <a:lnTo>
                    <a:pt x="11626" y="3369"/>
                  </a:lnTo>
                  <a:lnTo>
                    <a:pt x="11612" y="3355"/>
                  </a:lnTo>
                  <a:lnTo>
                    <a:pt x="11600" y="3342"/>
                  </a:lnTo>
                  <a:lnTo>
                    <a:pt x="11587" y="3331"/>
                  </a:lnTo>
                  <a:lnTo>
                    <a:pt x="11573" y="3319"/>
                  </a:lnTo>
                  <a:lnTo>
                    <a:pt x="11581" y="3312"/>
                  </a:lnTo>
                  <a:lnTo>
                    <a:pt x="11586" y="3305"/>
                  </a:lnTo>
                  <a:lnTo>
                    <a:pt x="11590" y="3298"/>
                  </a:lnTo>
                  <a:lnTo>
                    <a:pt x="11593" y="3291"/>
                  </a:lnTo>
                  <a:lnTo>
                    <a:pt x="11596" y="3283"/>
                  </a:lnTo>
                  <a:lnTo>
                    <a:pt x="11598" y="3275"/>
                  </a:lnTo>
                  <a:lnTo>
                    <a:pt x="11600" y="3268"/>
                  </a:lnTo>
                  <a:lnTo>
                    <a:pt x="11600" y="3260"/>
                  </a:lnTo>
                  <a:lnTo>
                    <a:pt x="11601" y="3244"/>
                  </a:lnTo>
                  <a:lnTo>
                    <a:pt x="11600" y="3228"/>
                  </a:lnTo>
                  <a:lnTo>
                    <a:pt x="11598" y="3212"/>
                  </a:lnTo>
                  <a:lnTo>
                    <a:pt x="11597" y="3197"/>
                  </a:lnTo>
                  <a:lnTo>
                    <a:pt x="11595" y="3183"/>
                  </a:lnTo>
                  <a:lnTo>
                    <a:pt x="11595" y="3167"/>
                  </a:lnTo>
                  <a:lnTo>
                    <a:pt x="11595" y="3161"/>
                  </a:lnTo>
                  <a:lnTo>
                    <a:pt x="11596" y="3154"/>
                  </a:lnTo>
                  <a:lnTo>
                    <a:pt x="11597" y="3148"/>
                  </a:lnTo>
                  <a:lnTo>
                    <a:pt x="11599" y="3142"/>
                  </a:lnTo>
                  <a:lnTo>
                    <a:pt x="11602" y="3135"/>
                  </a:lnTo>
                  <a:lnTo>
                    <a:pt x="11605" y="3129"/>
                  </a:lnTo>
                  <a:lnTo>
                    <a:pt x="11609" y="3124"/>
                  </a:lnTo>
                  <a:lnTo>
                    <a:pt x="11614" y="3119"/>
                  </a:lnTo>
                  <a:lnTo>
                    <a:pt x="11622" y="3114"/>
                  </a:lnTo>
                  <a:lnTo>
                    <a:pt x="11629" y="3110"/>
                  </a:lnTo>
                  <a:lnTo>
                    <a:pt x="11637" y="3106"/>
                  </a:lnTo>
                  <a:lnTo>
                    <a:pt x="11646" y="3103"/>
                  </a:lnTo>
                  <a:lnTo>
                    <a:pt x="11901" y="3103"/>
                  </a:lnTo>
                  <a:lnTo>
                    <a:pt x="11924" y="3076"/>
                  </a:lnTo>
                  <a:lnTo>
                    <a:pt x="11950" y="3049"/>
                  </a:lnTo>
                  <a:lnTo>
                    <a:pt x="11977" y="3023"/>
                  </a:lnTo>
                  <a:lnTo>
                    <a:pt x="12005" y="2998"/>
                  </a:lnTo>
                  <a:lnTo>
                    <a:pt x="12032" y="2973"/>
                  </a:lnTo>
                  <a:lnTo>
                    <a:pt x="12062" y="2948"/>
                  </a:lnTo>
                  <a:lnTo>
                    <a:pt x="12091" y="2924"/>
                  </a:lnTo>
                  <a:lnTo>
                    <a:pt x="12121" y="2900"/>
                  </a:lnTo>
                  <a:lnTo>
                    <a:pt x="12183" y="2852"/>
                  </a:lnTo>
                  <a:lnTo>
                    <a:pt x="12244" y="2802"/>
                  </a:lnTo>
                  <a:lnTo>
                    <a:pt x="12304" y="2754"/>
                  </a:lnTo>
                  <a:lnTo>
                    <a:pt x="12363" y="2704"/>
                  </a:lnTo>
                  <a:lnTo>
                    <a:pt x="12392" y="2678"/>
                  </a:lnTo>
                  <a:lnTo>
                    <a:pt x="12420" y="2652"/>
                  </a:lnTo>
                  <a:lnTo>
                    <a:pt x="12446" y="2625"/>
                  </a:lnTo>
                  <a:lnTo>
                    <a:pt x="12472" y="2598"/>
                  </a:lnTo>
                  <a:lnTo>
                    <a:pt x="12497" y="2570"/>
                  </a:lnTo>
                  <a:lnTo>
                    <a:pt x="12520" y="2541"/>
                  </a:lnTo>
                  <a:lnTo>
                    <a:pt x="12543" y="2512"/>
                  </a:lnTo>
                  <a:lnTo>
                    <a:pt x="12564" y="2481"/>
                  </a:lnTo>
                  <a:lnTo>
                    <a:pt x="12583" y="2449"/>
                  </a:lnTo>
                  <a:lnTo>
                    <a:pt x="12600" y="2417"/>
                  </a:lnTo>
                  <a:lnTo>
                    <a:pt x="12616" y="2383"/>
                  </a:lnTo>
                  <a:lnTo>
                    <a:pt x="12630" y="2348"/>
                  </a:lnTo>
                  <a:lnTo>
                    <a:pt x="12641" y="2312"/>
                  </a:lnTo>
                  <a:lnTo>
                    <a:pt x="12650" y="2275"/>
                  </a:lnTo>
                  <a:lnTo>
                    <a:pt x="12657" y="2237"/>
                  </a:lnTo>
                  <a:lnTo>
                    <a:pt x="12663" y="2197"/>
                  </a:lnTo>
                  <a:lnTo>
                    <a:pt x="12675" y="2168"/>
                  </a:lnTo>
                  <a:lnTo>
                    <a:pt x="12685" y="2139"/>
                  </a:lnTo>
                  <a:lnTo>
                    <a:pt x="12690" y="2124"/>
                  </a:lnTo>
                  <a:lnTo>
                    <a:pt x="12695" y="2110"/>
                  </a:lnTo>
                  <a:lnTo>
                    <a:pt x="12702" y="2096"/>
                  </a:lnTo>
                  <a:lnTo>
                    <a:pt x="12708" y="2083"/>
                  </a:lnTo>
                  <a:lnTo>
                    <a:pt x="12715" y="2073"/>
                  </a:lnTo>
                  <a:lnTo>
                    <a:pt x="12723" y="2063"/>
                  </a:lnTo>
                  <a:lnTo>
                    <a:pt x="12727" y="2058"/>
                  </a:lnTo>
                  <a:lnTo>
                    <a:pt x="12733" y="2054"/>
                  </a:lnTo>
                  <a:lnTo>
                    <a:pt x="12738" y="2051"/>
                  </a:lnTo>
                  <a:lnTo>
                    <a:pt x="12744" y="2049"/>
                  </a:lnTo>
                  <a:lnTo>
                    <a:pt x="12750" y="2047"/>
                  </a:lnTo>
                  <a:lnTo>
                    <a:pt x="12756" y="2045"/>
                  </a:lnTo>
                  <a:lnTo>
                    <a:pt x="12763" y="2045"/>
                  </a:lnTo>
                  <a:lnTo>
                    <a:pt x="12772" y="2045"/>
                  </a:lnTo>
                  <a:lnTo>
                    <a:pt x="12780" y="2045"/>
                  </a:lnTo>
                  <a:lnTo>
                    <a:pt x="12788" y="2047"/>
                  </a:lnTo>
                  <a:lnTo>
                    <a:pt x="12797" y="2049"/>
                  </a:lnTo>
                  <a:lnTo>
                    <a:pt x="12808" y="2052"/>
                  </a:lnTo>
                  <a:close/>
                  <a:moveTo>
                    <a:pt x="13206" y="2921"/>
                  </a:moveTo>
                  <a:lnTo>
                    <a:pt x="13212" y="2947"/>
                  </a:lnTo>
                  <a:lnTo>
                    <a:pt x="13216" y="2974"/>
                  </a:lnTo>
                  <a:lnTo>
                    <a:pt x="13219" y="2999"/>
                  </a:lnTo>
                  <a:lnTo>
                    <a:pt x="13219" y="3022"/>
                  </a:lnTo>
                  <a:lnTo>
                    <a:pt x="13219" y="3034"/>
                  </a:lnTo>
                  <a:lnTo>
                    <a:pt x="13218" y="3045"/>
                  </a:lnTo>
                  <a:lnTo>
                    <a:pt x="13216" y="3056"/>
                  </a:lnTo>
                  <a:lnTo>
                    <a:pt x="13214" y="3067"/>
                  </a:lnTo>
                  <a:lnTo>
                    <a:pt x="13212" y="3077"/>
                  </a:lnTo>
                  <a:lnTo>
                    <a:pt x="13209" y="3087"/>
                  </a:lnTo>
                  <a:lnTo>
                    <a:pt x="13206" y="3097"/>
                  </a:lnTo>
                  <a:lnTo>
                    <a:pt x="13202" y="3107"/>
                  </a:lnTo>
                  <a:lnTo>
                    <a:pt x="13198" y="3116"/>
                  </a:lnTo>
                  <a:lnTo>
                    <a:pt x="13193" y="3125"/>
                  </a:lnTo>
                  <a:lnTo>
                    <a:pt x="13187" y="3133"/>
                  </a:lnTo>
                  <a:lnTo>
                    <a:pt x="13180" y="3142"/>
                  </a:lnTo>
                  <a:lnTo>
                    <a:pt x="13174" y="3149"/>
                  </a:lnTo>
                  <a:lnTo>
                    <a:pt x="13167" y="3157"/>
                  </a:lnTo>
                  <a:lnTo>
                    <a:pt x="13159" y="3164"/>
                  </a:lnTo>
                  <a:lnTo>
                    <a:pt x="13151" y="3170"/>
                  </a:lnTo>
                  <a:lnTo>
                    <a:pt x="13141" y="3177"/>
                  </a:lnTo>
                  <a:lnTo>
                    <a:pt x="13132" y="3183"/>
                  </a:lnTo>
                  <a:lnTo>
                    <a:pt x="13122" y="3189"/>
                  </a:lnTo>
                  <a:lnTo>
                    <a:pt x="13110" y="3194"/>
                  </a:lnTo>
                  <a:lnTo>
                    <a:pt x="13099" y="3199"/>
                  </a:lnTo>
                  <a:lnTo>
                    <a:pt x="13088" y="3203"/>
                  </a:lnTo>
                  <a:lnTo>
                    <a:pt x="13074" y="3207"/>
                  </a:lnTo>
                  <a:lnTo>
                    <a:pt x="13061" y="3210"/>
                  </a:lnTo>
                  <a:lnTo>
                    <a:pt x="13044" y="3214"/>
                  </a:lnTo>
                  <a:lnTo>
                    <a:pt x="13028" y="3216"/>
                  </a:lnTo>
                  <a:lnTo>
                    <a:pt x="13012" y="3216"/>
                  </a:lnTo>
                  <a:lnTo>
                    <a:pt x="12995" y="3215"/>
                  </a:lnTo>
                  <a:lnTo>
                    <a:pt x="12980" y="3212"/>
                  </a:lnTo>
                  <a:lnTo>
                    <a:pt x="12963" y="3210"/>
                  </a:lnTo>
                  <a:lnTo>
                    <a:pt x="12949" y="3206"/>
                  </a:lnTo>
                  <a:lnTo>
                    <a:pt x="12933" y="3201"/>
                  </a:lnTo>
                  <a:lnTo>
                    <a:pt x="12919" y="3195"/>
                  </a:lnTo>
                  <a:lnTo>
                    <a:pt x="12904" y="3189"/>
                  </a:lnTo>
                  <a:lnTo>
                    <a:pt x="12890" y="3182"/>
                  </a:lnTo>
                  <a:lnTo>
                    <a:pt x="12877" y="3173"/>
                  </a:lnTo>
                  <a:lnTo>
                    <a:pt x="12863" y="3164"/>
                  </a:lnTo>
                  <a:lnTo>
                    <a:pt x="12850" y="3155"/>
                  </a:lnTo>
                  <a:lnTo>
                    <a:pt x="12838" y="3145"/>
                  </a:lnTo>
                  <a:lnTo>
                    <a:pt x="12825" y="3133"/>
                  </a:lnTo>
                  <a:lnTo>
                    <a:pt x="12814" y="3123"/>
                  </a:lnTo>
                  <a:lnTo>
                    <a:pt x="12803" y="3111"/>
                  </a:lnTo>
                  <a:lnTo>
                    <a:pt x="12792" y="3098"/>
                  </a:lnTo>
                  <a:lnTo>
                    <a:pt x="12782" y="3086"/>
                  </a:lnTo>
                  <a:lnTo>
                    <a:pt x="12772" y="3073"/>
                  </a:lnTo>
                  <a:lnTo>
                    <a:pt x="12762" y="3059"/>
                  </a:lnTo>
                  <a:lnTo>
                    <a:pt x="12753" y="3046"/>
                  </a:lnTo>
                  <a:lnTo>
                    <a:pt x="12745" y="3033"/>
                  </a:lnTo>
                  <a:lnTo>
                    <a:pt x="12738" y="3018"/>
                  </a:lnTo>
                  <a:lnTo>
                    <a:pt x="12730" y="3005"/>
                  </a:lnTo>
                  <a:lnTo>
                    <a:pt x="12723" y="2991"/>
                  </a:lnTo>
                  <a:lnTo>
                    <a:pt x="12717" y="2976"/>
                  </a:lnTo>
                  <a:lnTo>
                    <a:pt x="12712" y="2963"/>
                  </a:lnTo>
                  <a:lnTo>
                    <a:pt x="12707" y="2948"/>
                  </a:lnTo>
                  <a:lnTo>
                    <a:pt x="12703" y="2935"/>
                  </a:lnTo>
                  <a:lnTo>
                    <a:pt x="12699" y="2921"/>
                  </a:lnTo>
                  <a:lnTo>
                    <a:pt x="12713" y="2905"/>
                  </a:lnTo>
                  <a:lnTo>
                    <a:pt x="12727" y="2887"/>
                  </a:lnTo>
                  <a:lnTo>
                    <a:pt x="12744" y="2865"/>
                  </a:lnTo>
                  <a:lnTo>
                    <a:pt x="12760" y="2842"/>
                  </a:lnTo>
                  <a:lnTo>
                    <a:pt x="12778" y="2817"/>
                  </a:lnTo>
                  <a:lnTo>
                    <a:pt x="12797" y="2792"/>
                  </a:lnTo>
                  <a:lnTo>
                    <a:pt x="12818" y="2768"/>
                  </a:lnTo>
                  <a:lnTo>
                    <a:pt x="12840" y="2745"/>
                  </a:lnTo>
                  <a:lnTo>
                    <a:pt x="12850" y="2734"/>
                  </a:lnTo>
                  <a:lnTo>
                    <a:pt x="12862" y="2723"/>
                  </a:lnTo>
                  <a:lnTo>
                    <a:pt x="12874" y="2714"/>
                  </a:lnTo>
                  <a:lnTo>
                    <a:pt x="12886" y="2706"/>
                  </a:lnTo>
                  <a:lnTo>
                    <a:pt x="12898" y="2698"/>
                  </a:lnTo>
                  <a:lnTo>
                    <a:pt x="12912" y="2691"/>
                  </a:lnTo>
                  <a:lnTo>
                    <a:pt x="12925" y="2686"/>
                  </a:lnTo>
                  <a:lnTo>
                    <a:pt x="12938" y="2681"/>
                  </a:lnTo>
                  <a:lnTo>
                    <a:pt x="12953" y="2679"/>
                  </a:lnTo>
                  <a:lnTo>
                    <a:pt x="12966" y="2677"/>
                  </a:lnTo>
                  <a:lnTo>
                    <a:pt x="12982" y="2677"/>
                  </a:lnTo>
                  <a:lnTo>
                    <a:pt x="12997" y="2679"/>
                  </a:lnTo>
                  <a:lnTo>
                    <a:pt x="13013" y="2682"/>
                  </a:lnTo>
                  <a:lnTo>
                    <a:pt x="13028" y="2687"/>
                  </a:lnTo>
                  <a:lnTo>
                    <a:pt x="13044" y="2695"/>
                  </a:lnTo>
                  <a:lnTo>
                    <a:pt x="13061" y="2704"/>
                  </a:lnTo>
                  <a:lnTo>
                    <a:pt x="13206" y="2921"/>
                  </a:lnTo>
                  <a:close/>
                  <a:moveTo>
                    <a:pt x="14586" y="4298"/>
                  </a:moveTo>
                  <a:lnTo>
                    <a:pt x="14592" y="4318"/>
                  </a:lnTo>
                  <a:lnTo>
                    <a:pt x="14598" y="4339"/>
                  </a:lnTo>
                  <a:lnTo>
                    <a:pt x="14603" y="4361"/>
                  </a:lnTo>
                  <a:lnTo>
                    <a:pt x="14608" y="4383"/>
                  </a:lnTo>
                  <a:lnTo>
                    <a:pt x="14617" y="4429"/>
                  </a:lnTo>
                  <a:lnTo>
                    <a:pt x="14624" y="4477"/>
                  </a:lnTo>
                  <a:lnTo>
                    <a:pt x="14630" y="4525"/>
                  </a:lnTo>
                  <a:lnTo>
                    <a:pt x="14636" y="4574"/>
                  </a:lnTo>
                  <a:lnTo>
                    <a:pt x="14642" y="4624"/>
                  </a:lnTo>
                  <a:lnTo>
                    <a:pt x="14648" y="4673"/>
                  </a:lnTo>
                  <a:lnTo>
                    <a:pt x="14656" y="4722"/>
                  </a:lnTo>
                  <a:lnTo>
                    <a:pt x="14665" y="4770"/>
                  </a:lnTo>
                  <a:lnTo>
                    <a:pt x="14669" y="4794"/>
                  </a:lnTo>
                  <a:lnTo>
                    <a:pt x="14675" y="4818"/>
                  </a:lnTo>
                  <a:lnTo>
                    <a:pt x="14680" y="4840"/>
                  </a:lnTo>
                  <a:lnTo>
                    <a:pt x="14688" y="4863"/>
                  </a:lnTo>
                  <a:lnTo>
                    <a:pt x="14695" y="4885"/>
                  </a:lnTo>
                  <a:lnTo>
                    <a:pt x="14702" y="4906"/>
                  </a:lnTo>
                  <a:lnTo>
                    <a:pt x="14711" y="4927"/>
                  </a:lnTo>
                  <a:lnTo>
                    <a:pt x="14720" y="4947"/>
                  </a:lnTo>
                  <a:lnTo>
                    <a:pt x="14731" y="4967"/>
                  </a:lnTo>
                  <a:lnTo>
                    <a:pt x="14741" y="4986"/>
                  </a:lnTo>
                  <a:lnTo>
                    <a:pt x="14753" y="5005"/>
                  </a:lnTo>
                  <a:lnTo>
                    <a:pt x="14767" y="5021"/>
                  </a:lnTo>
                  <a:lnTo>
                    <a:pt x="14739" y="5048"/>
                  </a:lnTo>
                  <a:lnTo>
                    <a:pt x="14710" y="5075"/>
                  </a:lnTo>
                  <a:lnTo>
                    <a:pt x="14681" y="5099"/>
                  </a:lnTo>
                  <a:lnTo>
                    <a:pt x="14652" y="5122"/>
                  </a:lnTo>
                  <a:lnTo>
                    <a:pt x="14621" y="5145"/>
                  </a:lnTo>
                  <a:lnTo>
                    <a:pt x="14590" y="5166"/>
                  </a:lnTo>
                  <a:lnTo>
                    <a:pt x="14559" y="5185"/>
                  </a:lnTo>
                  <a:lnTo>
                    <a:pt x="14526" y="5203"/>
                  </a:lnTo>
                  <a:lnTo>
                    <a:pt x="14494" y="5219"/>
                  </a:lnTo>
                  <a:lnTo>
                    <a:pt x="14461" y="5233"/>
                  </a:lnTo>
                  <a:lnTo>
                    <a:pt x="14428" y="5245"/>
                  </a:lnTo>
                  <a:lnTo>
                    <a:pt x="14394" y="5256"/>
                  </a:lnTo>
                  <a:lnTo>
                    <a:pt x="14378" y="5261"/>
                  </a:lnTo>
                  <a:lnTo>
                    <a:pt x="14360" y="5264"/>
                  </a:lnTo>
                  <a:lnTo>
                    <a:pt x="14344" y="5268"/>
                  </a:lnTo>
                  <a:lnTo>
                    <a:pt x="14326" y="5270"/>
                  </a:lnTo>
                  <a:lnTo>
                    <a:pt x="14310" y="5272"/>
                  </a:lnTo>
                  <a:lnTo>
                    <a:pt x="14292" y="5274"/>
                  </a:lnTo>
                  <a:lnTo>
                    <a:pt x="14276" y="5275"/>
                  </a:lnTo>
                  <a:lnTo>
                    <a:pt x="14258" y="5275"/>
                  </a:lnTo>
                  <a:lnTo>
                    <a:pt x="14273" y="5240"/>
                  </a:lnTo>
                  <a:lnTo>
                    <a:pt x="14287" y="5202"/>
                  </a:lnTo>
                  <a:lnTo>
                    <a:pt x="14301" y="5163"/>
                  </a:lnTo>
                  <a:lnTo>
                    <a:pt x="14317" y="5121"/>
                  </a:lnTo>
                  <a:lnTo>
                    <a:pt x="14330" y="5078"/>
                  </a:lnTo>
                  <a:lnTo>
                    <a:pt x="14344" y="5034"/>
                  </a:lnTo>
                  <a:lnTo>
                    <a:pt x="14356" y="4987"/>
                  </a:lnTo>
                  <a:lnTo>
                    <a:pt x="14367" y="4940"/>
                  </a:lnTo>
                  <a:lnTo>
                    <a:pt x="14373" y="4916"/>
                  </a:lnTo>
                  <a:lnTo>
                    <a:pt x="14377" y="4893"/>
                  </a:lnTo>
                  <a:lnTo>
                    <a:pt x="14381" y="4868"/>
                  </a:lnTo>
                  <a:lnTo>
                    <a:pt x="14384" y="4843"/>
                  </a:lnTo>
                  <a:lnTo>
                    <a:pt x="14387" y="4820"/>
                  </a:lnTo>
                  <a:lnTo>
                    <a:pt x="14389" y="4795"/>
                  </a:lnTo>
                  <a:lnTo>
                    <a:pt x="14391" y="4770"/>
                  </a:lnTo>
                  <a:lnTo>
                    <a:pt x="14391" y="4746"/>
                  </a:lnTo>
                  <a:lnTo>
                    <a:pt x="14391" y="4721"/>
                  </a:lnTo>
                  <a:lnTo>
                    <a:pt x="14391" y="4696"/>
                  </a:lnTo>
                  <a:lnTo>
                    <a:pt x="14389" y="4672"/>
                  </a:lnTo>
                  <a:lnTo>
                    <a:pt x="14387" y="4647"/>
                  </a:lnTo>
                  <a:lnTo>
                    <a:pt x="14384" y="4624"/>
                  </a:lnTo>
                  <a:lnTo>
                    <a:pt x="14379" y="4599"/>
                  </a:lnTo>
                  <a:lnTo>
                    <a:pt x="14374" y="4575"/>
                  </a:lnTo>
                  <a:lnTo>
                    <a:pt x="14367" y="4551"/>
                  </a:lnTo>
                  <a:lnTo>
                    <a:pt x="14354" y="4523"/>
                  </a:lnTo>
                  <a:lnTo>
                    <a:pt x="14342" y="4494"/>
                  </a:lnTo>
                  <a:lnTo>
                    <a:pt x="14329" y="4463"/>
                  </a:lnTo>
                  <a:lnTo>
                    <a:pt x="14317" y="4433"/>
                  </a:lnTo>
                  <a:lnTo>
                    <a:pt x="14304" y="4403"/>
                  </a:lnTo>
                  <a:lnTo>
                    <a:pt x="14290" y="4373"/>
                  </a:lnTo>
                  <a:lnTo>
                    <a:pt x="14275" y="4343"/>
                  </a:lnTo>
                  <a:lnTo>
                    <a:pt x="14258" y="4315"/>
                  </a:lnTo>
                  <a:lnTo>
                    <a:pt x="14250" y="4302"/>
                  </a:lnTo>
                  <a:lnTo>
                    <a:pt x="14241" y="4290"/>
                  </a:lnTo>
                  <a:lnTo>
                    <a:pt x="14231" y="4277"/>
                  </a:lnTo>
                  <a:lnTo>
                    <a:pt x="14221" y="4265"/>
                  </a:lnTo>
                  <a:lnTo>
                    <a:pt x="14210" y="4254"/>
                  </a:lnTo>
                  <a:lnTo>
                    <a:pt x="14199" y="4243"/>
                  </a:lnTo>
                  <a:lnTo>
                    <a:pt x="14186" y="4234"/>
                  </a:lnTo>
                  <a:lnTo>
                    <a:pt x="14174" y="4225"/>
                  </a:lnTo>
                  <a:lnTo>
                    <a:pt x="14160" y="4217"/>
                  </a:lnTo>
                  <a:lnTo>
                    <a:pt x="14146" y="4209"/>
                  </a:lnTo>
                  <a:lnTo>
                    <a:pt x="14131" y="4203"/>
                  </a:lnTo>
                  <a:lnTo>
                    <a:pt x="14114" y="4198"/>
                  </a:lnTo>
                  <a:lnTo>
                    <a:pt x="14098" y="4194"/>
                  </a:lnTo>
                  <a:lnTo>
                    <a:pt x="14080" y="4191"/>
                  </a:lnTo>
                  <a:lnTo>
                    <a:pt x="14061" y="4190"/>
                  </a:lnTo>
                  <a:lnTo>
                    <a:pt x="14041" y="4189"/>
                  </a:lnTo>
                  <a:lnTo>
                    <a:pt x="13968" y="4298"/>
                  </a:lnTo>
                  <a:lnTo>
                    <a:pt x="13954" y="4342"/>
                  </a:lnTo>
                  <a:lnTo>
                    <a:pt x="13942" y="4388"/>
                  </a:lnTo>
                  <a:lnTo>
                    <a:pt x="13935" y="4434"/>
                  </a:lnTo>
                  <a:lnTo>
                    <a:pt x="13931" y="4483"/>
                  </a:lnTo>
                  <a:lnTo>
                    <a:pt x="13929" y="4531"/>
                  </a:lnTo>
                  <a:lnTo>
                    <a:pt x="13930" y="4580"/>
                  </a:lnTo>
                  <a:lnTo>
                    <a:pt x="13933" y="4630"/>
                  </a:lnTo>
                  <a:lnTo>
                    <a:pt x="13938" y="4679"/>
                  </a:lnTo>
                  <a:lnTo>
                    <a:pt x="13944" y="4729"/>
                  </a:lnTo>
                  <a:lnTo>
                    <a:pt x="13951" y="4780"/>
                  </a:lnTo>
                  <a:lnTo>
                    <a:pt x="13959" y="4829"/>
                  </a:lnTo>
                  <a:lnTo>
                    <a:pt x="13967" y="4878"/>
                  </a:lnTo>
                  <a:lnTo>
                    <a:pt x="13975" y="4928"/>
                  </a:lnTo>
                  <a:lnTo>
                    <a:pt x="13983" y="4976"/>
                  </a:lnTo>
                  <a:lnTo>
                    <a:pt x="13990" y="5024"/>
                  </a:lnTo>
                  <a:lnTo>
                    <a:pt x="13996" y="5072"/>
                  </a:lnTo>
                  <a:lnTo>
                    <a:pt x="14000" y="5118"/>
                  </a:lnTo>
                  <a:lnTo>
                    <a:pt x="14002" y="5163"/>
                  </a:lnTo>
                  <a:lnTo>
                    <a:pt x="14003" y="5206"/>
                  </a:lnTo>
                  <a:lnTo>
                    <a:pt x="14000" y="5249"/>
                  </a:lnTo>
                  <a:lnTo>
                    <a:pt x="13995" y="5290"/>
                  </a:lnTo>
                  <a:lnTo>
                    <a:pt x="13986" y="5330"/>
                  </a:lnTo>
                  <a:lnTo>
                    <a:pt x="13974" y="5367"/>
                  </a:lnTo>
                  <a:lnTo>
                    <a:pt x="13959" y="5403"/>
                  </a:lnTo>
                  <a:lnTo>
                    <a:pt x="13938" y="5436"/>
                  </a:lnTo>
                  <a:lnTo>
                    <a:pt x="13912" y="5467"/>
                  </a:lnTo>
                  <a:lnTo>
                    <a:pt x="13882" y="5496"/>
                  </a:lnTo>
                  <a:lnTo>
                    <a:pt x="13846" y="5523"/>
                  </a:lnTo>
                  <a:lnTo>
                    <a:pt x="13805" y="5546"/>
                  </a:lnTo>
                  <a:lnTo>
                    <a:pt x="13757" y="5568"/>
                  </a:lnTo>
                  <a:lnTo>
                    <a:pt x="13703" y="5586"/>
                  </a:lnTo>
                  <a:lnTo>
                    <a:pt x="13642" y="5601"/>
                  </a:lnTo>
                  <a:lnTo>
                    <a:pt x="13618" y="5607"/>
                  </a:lnTo>
                  <a:lnTo>
                    <a:pt x="13594" y="5613"/>
                  </a:lnTo>
                  <a:lnTo>
                    <a:pt x="13572" y="5617"/>
                  </a:lnTo>
                  <a:lnTo>
                    <a:pt x="13548" y="5620"/>
                  </a:lnTo>
                  <a:lnTo>
                    <a:pt x="13525" y="5622"/>
                  </a:lnTo>
                  <a:lnTo>
                    <a:pt x="13503" y="5624"/>
                  </a:lnTo>
                  <a:lnTo>
                    <a:pt x="13480" y="5624"/>
                  </a:lnTo>
                  <a:lnTo>
                    <a:pt x="13458" y="5624"/>
                  </a:lnTo>
                  <a:lnTo>
                    <a:pt x="13437" y="5623"/>
                  </a:lnTo>
                  <a:lnTo>
                    <a:pt x="13414" y="5621"/>
                  </a:lnTo>
                  <a:lnTo>
                    <a:pt x="13392" y="5619"/>
                  </a:lnTo>
                  <a:lnTo>
                    <a:pt x="13372" y="5616"/>
                  </a:lnTo>
                  <a:lnTo>
                    <a:pt x="13350" y="5612"/>
                  </a:lnTo>
                  <a:lnTo>
                    <a:pt x="13330" y="5607"/>
                  </a:lnTo>
                  <a:lnTo>
                    <a:pt x="13309" y="5603"/>
                  </a:lnTo>
                  <a:lnTo>
                    <a:pt x="13288" y="5597"/>
                  </a:lnTo>
                  <a:lnTo>
                    <a:pt x="13247" y="5583"/>
                  </a:lnTo>
                  <a:lnTo>
                    <a:pt x="13208" y="5569"/>
                  </a:lnTo>
                  <a:lnTo>
                    <a:pt x="13169" y="5553"/>
                  </a:lnTo>
                  <a:lnTo>
                    <a:pt x="13132" y="5535"/>
                  </a:lnTo>
                  <a:lnTo>
                    <a:pt x="13095" y="5517"/>
                  </a:lnTo>
                  <a:lnTo>
                    <a:pt x="13059" y="5497"/>
                  </a:lnTo>
                  <a:lnTo>
                    <a:pt x="13023" y="5476"/>
                  </a:lnTo>
                  <a:lnTo>
                    <a:pt x="12989" y="5456"/>
                  </a:lnTo>
                  <a:lnTo>
                    <a:pt x="12969" y="5432"/>
                  </a:lnTo>
                  <a:lnTo>
                    <a:pt x="12951" y="5409"/>
                  </a:lnTo>
                  <a:lnTo>
                    <a:pt x="12933" y="5385"/>
                  </a:lnTo>
                  <a:lnTo>
                    <a:pt x="12917" y="5361"/>
                  </a:lnTo>
                  <a:lnTo>
                    <a:pt x="12901" y="5337"/>
                  </a:lnTo>
                  <a:lnTo>
                    <a:pt x="12888" y="5313"/>
                  </a:lnTo>
                  <a:lnTo>
                    <a:pt x="12875" y="5289"/>
                  </a:lnTo>
                  <a:lnTo>
                    <a:pt x="12862" y="5265"/>
                  </a:lnTo>
                  <a:lnTo>
                    <a:pt x="12851" y="5241"/>
                  </a:lnTo>
                  <a:lnTo>
                    <a:pt x="12841" y="5216"/>
                  </a:lnTo>
                  <a:lnTo>
                    <a:pt x="12831" y="5192"/>
                  </a:lnTo>
                  <a:lnTo>
                    <a:pt x="12822" y="5167"/>
                  </a:lnTo>
                  <a:lnTo>
                    <a:pt x="12814" y="5142"/>
                  </a:lnTo>
                  <a:lnTo>
                    <a:pt x="12807" y="5118"/>
                  </a:lnTo>
                  <a:lnTo>
                    <a:pt x="12800" y="5092"/>
                  </a:lnTo>
                  <a:lnTo>
                    <a:pt x="12794" y="5067"/>
                  </a:lnTo>
                  <a:lnTo>
                    <a:pt x="12783" y="5016"/>
                  </a:lnTo>
                  <a:lnTo>
                    <a:pt x="12774" y="4964"/>
                  </a:lnTo>
                  <a:lnTo>
                    <a:pt x="12767" y="4910"/>
                  </a:lnTo>
                  <a:lnTo>
                    <a:pt x="12759" y="4856"/>
                  </a:lnTo>
                  <a:lnTo>
                    <a:pt x="12753" y="4799"/>
                  </a:lnTo>
                  <a:lnTo>
                    <a:pt x="12747" y="4743"/>
                  </a:lnTo>
                  <a:lnTo>
                    <a:pt x="12742" y="4684"/>
                  </a:lnTo>
                  <a:lnTo>
                    <a:pt x="12735" y="4624"/>
                  </a:lnTo>
                  <a:lnTo>
                    <a:pt x="12728" y="4622"/>
                  </a:lnTo>
                  <a:lnTo>
                    <a:pt x="12721" y="4621"/>
                  </a:lnTo>
                  <a:lnTo>
                    <a:pt x="12715" y="4619"/>
                  </a:lnTo>
                  <a:lnTo>
                    <a:pt x="12708" y="4617"/>
                  </a:lnTo>
                  <a:lnTo>
                    <a:pt x="12702" y="4613"/>
                  </a:lnTo>
                  <a:lnTo>
                    <a:pt x="12695" y="4609"/>
                  </a:lnTo>
                  <a:lnTo>
                    <a:pt x="12688" y="4605"/>
                  </a:lnTo>
                  <a:lnTo>
                    <a:pt x="12683" y="4600"/>
                  </a:lnTo>
                  <a:lnTo>
                    <a:pt x="12671" y="4588"/>
                  </a:lnTo>
                  <a:lnTo>
                    <a:pt x="12660" y="4574"/>
                  </a:lnTo>
                  <a:lnTo>
                    <a:pt x="12652" y="4559"/>
                  </a:lnTo>
                  <a:lnTo>
                    <a:pt x="12644" y="4542"/>
                  </a:lnTo>
                  <a:lnTo>
                    <a:pt x="12638" y="4525"/>
                  </a:lnTo>
                  <a:lnTo>
                    <a:pt x="12635" y="4506"/>
                  </a:lnTo>
                  <a:lnTo>
                    <a:pt x="12633" y="4497"/>
                  </a:lnTo>
                  <a:lnTo>
                    <a:pt x="12633" y="4489"/>
                  </a:lnTo>
                  <a:lnTo>
                    <a:pt x="12633" y="4480"/>
                  </a:lnTo>
                  <a:lnTo>
                    <a:pt x="12633" y="4470"/>
                  </a:lnTo>
                  <a:lnTo>
                    <a:pt x="12634" y="4462"/>
                  </a:lnTo>
                  <a:lnTo>
                    <a:pt x="12636" y="4453"/>
                  </a:lnTo>
                  <a:lnTo>
                    <a:pt x="12638" y="4445"/>
                  </a:lnTo>
                  <a:lnTo>
                    <a:pt x="12642" y="4436"/>
                  </a:lnTo>
                  <a:lnTo>
                    <a:pt x="12646" y="4428"/>
                  </a:lnTo>
                  <a:lnTo>
                    <a:pt x="12650" y="4420"/>
                  </a:lnTo>
                  <a:lnTo>
                    <a:pt x="12656" y="4413"/>
                  </a:lnTo>
                  <a:lnTo>
                    <a:pt x="12663" y="4406"/>
                  </a:lnTo>
                  <a:lnTo>
                    <a:pt x="12690" y="4393"/>
                  </a:lnTo>
                  <a:lnTo>
                    <a:pt x="12718" y="4380"/>
                  </a:lnTo>
                  <a:lnTo>
                    <a:pt x="12747" y="4369"/>
                  </a:lnTo>
                  <a:lnTo>
                    <a:pt x="12777" y="4356"/>
                  </a:lnTo>
                  <a:lnTo>
                    <a:pt x="12837" y="4333"/>
                  </a:lnTo>
                  <a:lnTo>
                    <a:pt x="12898" y="4306"/>
                  </a:lnTo>
                  <a:lnTo>
                    <a:pt x="12929" y="4293"/>
                  </a:lnTo>
                  <a:lnTo>
                    <a:pt x="12959" y="4277"/>
                  </a:lnTo>
                  <a:lnTo>
                    <a:pt x="12990" y="4261"/>
                  </a:lnTo>
                  <a:lnTo>
                    <a:pt x="13020" y="4243"/>
                  </a:lnTo>
                  <a:lnTo>
                    <a:pt x="13049" y="4224"/>
                  </a:lnTo>
                  <a:lnTo>
                    <a:pt x="13078" y="4202"/>
                  </a:lnTo>
                  <a:lnTo>
                    <a:pt x="13092" y="4191"/>
                  </a:lnTo>
                  <a:lnTo>
                    <a:pt x="13106" y="4179"/>
                  </a:lnTo>
                  <a:lnTo>
                    <a:pt x="13121" y="4166"/>
                  </a:lnTo>
                  <a:lnTo>
                    <a:pt x="13134" y="4153"/>
                  </a:lnTo>
                  <a:lnTo>
                    <a:pt x="13163" y="4151"/>
                  </a:lnTo>
                  <a:lnTo>
                    <a:pt x="13193" y="4149"/>
                  </a:lnTo>
                  <a:lnTo>
                    <a:pt x="13207" y="4148"/>
                  </a:lnTo>
                  <a:lnTo>
                    <a:pt x="13222" y="4147"/>
                  </a:lnTo>
                  <a:lnTo>
                    <a:pt x="13235" y="4147"/>
                  </a:lnTo>
                  <a:lnTo>
                    <a:pt x="13247" y="4148"/>
                  </a:lnTo>
                  <a:lnTo>
                    <a:pt x="13259" y="4151"/>
                  </a:lnTo>
                  <a:lnTo>
                    <a:pt x="13268" y="4154"/>
                  </a:lnTo>
                  <a:lnTo>
                    <a:pt x="13272" y="4157"/>
                  </a:lnTo>
                  <a:lnTo>
                    <a:pt x="13276" y="4160"/>
                  </a:lnTo>
                  <a:lnTo>
                    <a:pt x="13279" y="4163"/>
                  </a:lnTo>
                  <a:lnTo>
                    <a:pt x="13282" y="4168"/>
                  </a:lnTo>
                  <a:lnTo>
                    <a:pt x="13284" y="4172"/>
                  </a:lnTo>
                  <a:lnTo>
                    <a:pt x="13285" y="4177"/>
                  </a:lnTo>
                  <a:lnTo>
                    <a:pt x="13286" y="4184"/>
                  </a:lnTo>
                  <a:lnTo>
                    <a:pt x="13286" y="4191"/>
                  </a:lnTo>
                  <a:lnTo>
                    <a:pt x="13285" y="4198"/>
                  </a:lnTo>
                  <a:lnTo>
                    <a:pt x="13284" y="4206"/>
                  </a:lnTo>
                  <a:lnTo>
                    <a:pt x="13282" y="4216"/>
                  </a:lnTo>
                  <a:lnTo>
                    <a:pt x="13279" y="4225"/>
                  </a:lnTo>
                  <a:lnTo>
                    <a:pt x="13281" y="4241"/>
                  </a:lnTo>
                  <a:lnTo>
                    <a:pt x="13283" y="4257"/>
                  </a:lnTo>
                  <a:lnTo>
                    <a:pt x="13283" y="4270"/>
                  </a:lnTo>
                  <a:lnTo>
                    <a:pt x="13281" y="4283"/>
                  </a:lnTo>
                  <a:lnTo>
                    <a:pt x="13279" y="4296"/>
                  </a:lnTo>
                  <a:lnTo>
                    <a:pt x="13275" y="4307"/>
                  </a:lnTo>
                  <a:lnTo>
                    <a:pt x="13271" y="4316"/>
                  </a:lnTo>
                  <a:lnTo>
                    <a:pt x="13266" y="4327"/>
                  </a:lnTo>
                  <a:lnTo>
                    <a:pt x="13259" y="4335"/>
                  </a:lnTo>
                  <a:lnTo>
                    <a:pt x="13252" y="4343"/>
                  </a:lnTo>
                  <a:lnTo>
                    <a:pt x="13244" y="4351"/>
                  </a:lnTo>
                  <a:lnTo>
                    <a:pt x="13236" y="4358"/>
                  </a:lnTo>
                  <a:lnTo>
                    <a:pt x="13217" y="4371"/>
                  </a:lnTo>
                  <a:lnTo>
                    <a:pt x="13198" y="4383"/>
                  </a:lnTo>
                  <a:lnTo>
                    <a:pt x="13176" y="4395"/>
                  </a:lnTo>
                  <a:lnTo>
                    <a:pt x="13156" y="4407"/>
                  </a:lnTo>
                  <a:lnTo>
                    <a:pt x="13135" y="4420"/>
                  </a:lnTo>
                  <a:lnTo>
                    <a:pt x="13116" y="4433"/>
                  </a:lnTo>
                  <a:lnTo>
                    <a:pt x="13106" y="4442"/>
                  </a:lnTo>
                  <a:lnTo>
                    <a:pt x="13098" y="4450"/>
                  </a:lnTo>
                  <a:lnTo>
                    <a:pt x="13090" y="4458"/>
                  </a:lnTo>
                  <a:lnTo>
                    <a:pt x="13083" y="4468"/>
                  </a:lnTo>
                  <a:lnTo>
                    <a:pt x="13076" y="4479"/>
                  </a:lnTo>
                  <a:lnTo>
                    <a:pt x="13070" y="4490"/>
                  </a:lnTo>
                  <a:lnTo>
                    <a:pt x="13065" y="4501"/>
                  </a:lnTo>
                  <a:lnTo>
                    <a:pt x="13061" y="4515"/>
                  </a:lnTo>
                  <a:lnTo>
                    <a:pt x="13060" y="4609"/>
                  </a:lnTo>
                  <a:lnTo>
                    <a:pt x="13059" y="4703"/>
                  </a:lnTo>
                  <a:lnTo>
                    <a:pt x="13059" y="4749"/>
                  </a:lnTo>
                  <a:lnTo>
                    <a:pt x="13060" y="4794"/>
                  </a:lnTo>
                  <a:lnTo>
                    <a:pt x="13062" y="4838"/>
                  </a:lnTo>
                  <a:lnTo>
                    <a:pt x="13066" y="4881"/>
                  </a:lnTo>
                  <a:lnTo>
                    <a:pt x="13069" y="4902"/>
                  </a:lnTo>
                  <a:lnTo>
                    <a:pt x="13072" y="4924"/>
                  </a:lnTo>
                  <a:lnTo>
                    <a:pt x="13076" y="4943"/>
                  </a:lnTo>
                  <a:lnTo>
                    <a:pt x="13080" y="4964"/>
                  </a:lnTo>
                  <a:lnTo>
                    <a:pt x="13087" y="4983"/>
                  </a:lnTo>
                  <a:lnTo>
                    <a:pt x="13093" y="5003"/>
                  </a:lnTo>
                  <a:lnTo>
                    <a:pt x="13099" y="5021"/>
                  </a:lnTo>
                  <a:lnTo>
                    <a:pt x="13107" y="5040"/>
                  </a:lnTo>
                  <a:lnTo>
                    <a:pt x="13117" y="5057"/>
                  </a:lnTo>
                  <a:lnTo>
                    <a:pt x="13126" y="5075"/>
                  </a:lnTo>
                  <a:lnTo>
                    <a:pt x="13136" y="5091"/>
                  </a:lnTo>
                  <a:lnTo>
                    <a:pt x="13148" y="5108"/>
                  </a:lnTo>
                  <a:lnTo>
                    <a:pt x="13161" y="5123"/>
                  </a:lnTo>
                  <a:lnTo>
                    <a:pt x="13175" y="5138"/>
                  </a:lnTo>
                  <a:lnTo>
                    <a:pt x="13190" y="5153"/>
                  </a:lnTo>
                  <a:lnTo>
                    <a:pt x="13206" y="5166"/>
                  </a:lnTo>
                  <a:lnTo>
                    <a:pt x="13221" y="5186"/>
                  </a:lnTo>
                  <a:lnTo>
                    <a:pt x="13234" y="5202"/>
                  </a:lnTo>
                  <a:lnTo>
                    <a:pt x="13247" y="5216"/>
                  </a:lnTo>
                  <a:lnTo>
                    <a:pt x="13262" y="5230"/>
                  </a:lnTo>
                  <a:lnTo>
                    <a:pt x="13276" y="5240"/>
                  </a:lnTo>
                  <a:lnTo>
                    <a:pt x="13291" y="5248"/>
                  </a:lnTo>
                  <a:lnTo>
                    <a:pt x="13305" y="5256"/>
                  </a:lnTo>
                  <a:lnTo>
                    <a:pt x="13320" y="5262"/>
                  </a:lnTo>
                  <a:lnTo>
                    <a:pt x="13336" y="5266"/>
                  </a:lnTo>
                  <a:lnTo>
                    <a:pt x="13351" y="5270"/>
                  </a:lnTo>
                  <a:lnTo>
                    <a:pt x="13368" y="5272"/>
                  </a:lnTo>
                  <a:lnTo>
                    <a:pt x="13385" y="5274"/>
                  </a:lnTo>
                  <a:lnTo>
                    <a:pt x="13421" y="5275"/>
                  </a:lnTo>
                  <a:lnTo>
                    <a:pt x="13460" y="5275"/>
                  </a:lnTo>
                  <a:lnTo>
                    <a:pt x="13477" y="5251"/>
                  </a:lnTo>
                  <a:lnTo>
                    <a:pt x="13490" y="5227"/>
                  </a:lnTo>
                  <a:lnTo>
                    <a:pt x="13503" y="5203"/>
                  </a:lnTo>
                  <a:lnTo>
                    <a:pt x="13513" y="5178"/>
                  </a:lnTo>
                  <a:lnTo>
                    <a:pt x="13521" y="5154"/>
                  </a:lnTo>
                  <a:lnTo>
                    <a:pt x="13528" y="5129"/>
                  </a:lnTo>
                  <a:lnTo>
                    <a:pt x="13533" y="5104"/>
                  </a:lnTo>
                  <a:lnTo>
                    <a:pt x="13538" y="5080"/>
                  </a:lnTo>
                  <a:lnTo>
                    <a:pt x="13541" y="5054"/>
                  </a:lnTo>
                  <a:lnTo>
                    <a:pt x="13542" y="5029"/>
                  </a:lnTo>
                  <a:lnTo>
                    <a:pt x="13543" y="5004"/>
                  </a:lnTo>
                  <a:lnTo>
                    <a:pt x="13542" y="4979"/>
                  </a:lnTo>
                  <a:lnTo>
                    <a:pt x="13541" y="4953"/>
                  </a:lnTo>
                  <a:lnTo>
                    <a:pt x="13539" y="4928"/>
                  </a:lnTo>
                  <a:lnTo>
                    <a:pt x="13537" y="4902"/>
                  </a:lnTo>
                  <a:lnTo>
                    <a:pt x="13533" y="4877"/>
                  </a:lnTo>
                  <a:lnTo>
                    <a:pt x="13525" y="4826"/>
                  </a:lnTo>
                  <a:lnTo>
                    <a:pt x="13517" y="4776"/>
                  </a:lnTo>
                  <a:lnTo>
                    <a:pt x="13509" y="4724"/>
                  </a:lnTo>
                  <a:lnTo>
                    <a:pt x="13502" y="4674"/>
                  </a:lnTo>
                  <a:lnTo>
                    <a:pt x="13498" y="4649"/>
                  </a:lnTo>
                  <a:lnTo>
                    <a:pt x="13495" y="4625"/>
                  </a:lnTo>
                  <a:lnTo>
                    <a:pt x="13493" y="4600"/>
                  </a:lnTo>
                  <a:lnTo>
                    <a:pt x="13492" y="4575"/>
                  </a:lnTo>
                  <a:lnTo>
                    <a:pt x="13492" y="4551"/>
                  </a:lnTo>
                  <a:lnTo>
                    <a:pt x="13492" y="4527"/>
                  </a:lnTo>
                  <a:lnTo>
                    <a:pt x="13494" y="4502"/>
                  </a:lnTo>
                  <a:lnTo>
                    <a:pt x="13496" y="4479"/>
                  </a:lnTo>
                  <a:lnTo>
                    <a:pt x="13497" y="4458"/>
                  </a:lnTo>
                  <a:lnTo>
                    <a:pt x="13498" y="4439"/>
                  </a:lnTo>
                  <a:lnTo>
                    <a:pt x="13500" y="4419"/>
                  </a:lnTo>
                  <a:lnTo>
                    <a:pt x="13502" y="4401"/>
                  </a:lnTo>
                  <a:lnTo>
                    <a:pt x="13505" y="4382"/>
                  </a:lnTo>
                  <a:lnTo>
                    <a:pt x="13508" y="4364"/>
                  </a:lnTo>
                  <a:lnTo>
                    <a:pt x="13512" y="4346"/>
                  </a:lnTo>
                  <a:lnTo>
                    <a:pt x="13516" y="4329"/>
                  </a:lnTo>
                  <a:lnTo>
                    <a:pt x="13521" y="4311"/>
                  </a:lnTo>
                  <a:lnTo>
                    <a:pt x="13526" y="4295"/>
                  </a:lnTo>
                  <a:lnTo>
                    <a:pt x="13532" y="4278"/>
                  </a:lnTo>
                  <a:lnTo>
                    <a:pt x="13539" y="4263"/>
                  </a:lnTo>
                  <a:lnTo>
                    <a:pt x="13546" y="4247"/>
                  </a:lnTo>
                  <a:lnTo>
                    <a:pt x="13553" y="4232"/>
                  </a:lnTo>
                  <a:lnTo>
                    <a:pt x="13561" y="4217"/>
                  </a:lnTo>
                  <a:lnTo>
                    <a:pt x="13570" y="4202"/>
                  </a:lnTo>
                  <a:lnTo>
                    <a:pt x="13587" y="4174"/>
                  </a:lnTo>
                  <a:lnTo>
                    <a:pt x="13607" y="4147"/>
                  </a:lnTo>
                  <a:lnTo>
                    <a:pt x="13627" y="4121"/>
                  </a:lnTo>
                  <a:lnTo>
                    <a:pt x="13650" y="4096"/>
                  </a:lnTo>
                  <a:lnTo>
                    <a:pt x="13673" y="4073"/>
                  </a:lnTo>
                  <a:lnTo>
                    <a:pt x="13698" y="4050"/>
                  </a:lnTo>
                  <a:lnTo>
                    <a:pt x="13724" y="4028"/>
                  </a:lnTo>
                  <a:lnTo>
                    <a:pt x="13751" y="4008"/>
                  </a:lnTo>
                  <a:lnTo>
                    <a:pt x="13778" y="3985"/>
                  </a:lnTo>
                  <a:lnTo>
                    <a:pt x="13806" y="3966"/>
                  </a:lnTo>
                  <a:lnTo>
                    <a:pt x="13836" y="3948"/>
                  </a:lnTo>
                  <a:lnTo>
                    <a:pt x="13865" y="3934"/>
                  </a:lnTo>
                  <a:lnTo>
                    <a:pt x="13896" y="3922"/>
                  </a:lnTo>
                  <a:lnTo>
                    <a:pt x="13926" y="3912"/>
                  </a:lnTo>
                  <a:lnTo>
                    <a:pt x="13957" y="3905"/>
                  </a:lnTo>
                  <a:lnTo>
                    <a:pt x="13989" y="3900"/>
                  </a:lnTo>
                  <a:lnTo>
                    <a:pt x="14019" y="3897"/>
                  </a:lnTo>
                  <a:lnTo>
                    <a:pt x="14051" y="3897"/>
                  </a:lnTo>
                  <a:lnTo>
                    <a:pt x="14082" y="3898"/>
                  </a:lnTo>
                  <a:lnTo>
                    <a:pt x="14114" y="3902"/>
                  </a:lnTo>
                  <a:lnTo>
                    <a:pt x="14145" y="3907"/>
                  </a:lnTo>
                  <a:lnTo>
                    <a:pt x="14176" y="3914"/>
                  </a:lnTo>
                  <a:lnTo>
                    <a:pt x="14206" y="3924"/>
                  </a:lnTo>
                  <a:lnTo>
                    <a:pt x="14236" y="3935"/>
                  </a:lnTo>
                  <a:lnTo>
                    <a:pt x="14265" y="3948"/>
                  </a:lnTo>
                  <a:lnTo>
                    <a:pt x="14294" y="3963"/>
                  </a:lnTo>
                  <a:lnTo>
                    <a:pt x="14322" y="3978"/>
                  </a:lnTo>
                  <a:lnTo>
                    <a:pt x="14350" y="3996"/>
                  </a:lnTo>
                  <a:lnTo>
                    <a:pt x="14377" y="4014"/>
                  </a:lnTo>
                  <a:lnTo>
                    <a:pt x="14402" y="4035"/>
                  </a:lnTo>
                  <a:lnTo>
                    <a:pt x="14426" y="4056"/>
                  </a:lnTo>
                  <a:lnTo>
                    <a:pt x="14450" y="4079"/>
                  </a:lnTo>
                  <a:lnTo>
                    <a:pt x="14471" y="4102"/>
                  </a:lnTo>
                  <a:lnTo>
                    <a:pt x="14493" y="4128"/>
                  </a:lnTo>
                  <a:lnTo>
                    <a:pt x="14513" y="4154"/>
                  </a:lnTo>
                  <a:lnTo>
                    <a:pt x="14530" y="4181"/>
                  </a:lnTo>
                  <a:lnTo>
                    <a:pt x="14547" y="4209"/>
                  </a:lnTo>
                  <a:lnTo>
                    <a:pt x="14561" y="4237"/>
                  </a:lnTo>
                  <a:lnTo>
                    <a:pt x="14574" y="4267"/>
                  </a:lnTo>
                  <a:lnTo>
                    <a:pt x="14586" y="4298"/>
                  </a:lnTo>
                  <a:close/>
                  <a:moveTo>
                    <a:pt x="15238" y="8571"/>
                  </a:moveTo>
                  <a:lnTo>
                    <a:pt x="15218" y="8584"/>
                  </a:lnTo>
                  <a:lnTo>
                    <a:pt x="15197" y="8594"/>
                  </a:lnTo>
                  <a:lnTo>
                    <a:pt x="15177" y="8605"/>
                  </a:lnTo>
                  <a:lnTo>
                    <a:pt x="15156" y="8613"/>
                  </a:lnTo>
                  <a:lnTo>
                    <a:pt x="15135" y="8620"/>
                  </a:lnTo>
                  <a:lnTo>
                    <a:pt x="15114" y="8626"/>
                  </a:lnTo>
                  <a:lnTo>
                    <a:pt x="15092" y="8630"/>
                  </a:lnTo>
                  <a:lnTo>
                    <a:pt x="15071" y="8635"/>
                  </a:lnTo>
                  <a:lnTo>
                    <a:pt x="15048" y="8638"/>
                  </a:lnTo>
                  <a:lnTo>
                    <a:pt x="15025" y="8640"/>
                  </a:lnTo>
                  <a:lnTo>
                    <a:pt x="15002" y="8642"/>
                  </a:lnTo>
                  <a:lnTo>
                    <a:pt x="14978" y="8643"/>
                  </a:lnTo>
                  <a:lnTo>
                    <a:pt x="14928" y="8644"/>
                  </a:lnTo>
                  <a:lnTo>
                    <a:pt x="14876" y="8644"/>
                  </a:lnTo>
                  <a:lnTo>
                    <a:pt x="14867" y="8629"/>
                  </a:lnTo>
                  <a:lnTo>
                    <a:pt x="14859" y="8616"/>
                  </a:lnTo>
                  <a:lnTo>
                    <a:pt x="14855" y="8602"/>
                  </a:lnTo>
                  <a:lnTo>
                    <a:pt x="14853" y="8587"/>
                  </a:lnTo>
                  <a:lnTo>
                    <a:pt x="14852" y="8573"/>
                  </a:lnTo>
                  <a:lnTo>
                    <a:pt x="14854" y="8559"/>
                  </a:lnTo>
                  <a:lnTo>
                    <a:pt x="14856" y="8544"/>
                  </a:lnTo>
                  <a:lnTo>
                    <a:pt x="14861" y="8529"/>
                  </a:lnTo>
                  <a:lnTo>
                    <a:pt x="14866" y="8513"/>
                  </a:lnTo>
                  <a:lnTo>
                    <a:pt x="14872" y="8498"/>
                  </a:lnTo>
                  <a:lnTo>
                    <a:pt x="14879" y="8482"/>
                  </a:lnTo>
                  <a:lnTo>
                    <a:pt x="14887" y="8467"/>
                  </a:lnTo>
                  <a:lnTo>
                    <a:pt x="14904" y="8435"/>
                  </a:lnTo>
                  <a:lnTo>
                    <a:pt x="14921" y="8403"/>
                  </a:lnTo>
                  <a:lnTo>
                    <a:pt x="14929" y="8388"/>
                  </a:lnTo>
                  <a:lnTo>
                    <a:pt x="14937" y="8371"/>
                  </a:lnTo>
                  <a:lnTo>
                    <a:pt x="14945" y="8355"/>
                  </a:lnTo>
                  <a:lnTo>
                    <a:pt x="14951" y="8339"/>
                  </a:lnTo>
                  <a:lnTo>
                    <a:pt x="14957" y="8322"/>
                  </a:lnTo>
                  <a:lnTo>
                    <a:pt x="14961" y="8305"/>
                  </a:lnTo>
                  <a:lnTo>
                    <a:pt x="14966" y="8288"/>
                  </a:lnTo>
                  <a:lnTo>
                    <a:pt x="14968" y="8272"/>
                  </a:lnTo>
                  <a:lnTo>
                    <a:pt x="14968" y="8255"/>
                  </a:lnTo>
                  <a:lnTo>
                    <a:pt x="14967" y="8238"/>
                  </a:lnTo>
                  <a:lnTo>
                    <a:pt x="14963" y="8221"/>
                  </a:lnTo>
                  <a:lnTo>
                    <a:pt x="14958" y="8204"/>
                  </a:lnTo>
                  <a:lnTo>
                    <a:pt x="14950" y="8188"/>
                  </a:lnTo>
                  <a:lnTo>
                    <a:pt x="14940" y="8170"/>
                  </a:lnTo>
                  <a:lnTo>
                    <a:pt x="14927" y="8154"/>
                  </a:lnTo>
                  <a:lnTo>
                    <a:pt x="14912" y="8136"/>
                  </a:lnTo>
                  <a:lnTo>
                    <a:pt x="14871" y="8142"/>
                  </a:lnTo>
                  <a:lnTo>
                    <a:pt x="14832" y="8147"/>
                  </a:lnTo>
                  <a:lnTo>
                    <a:pt x="14792" y="8151"/>
                  </a:lnTo>
                  <a:lnTo>
                    <a:pt x="14753" y="8153"/>
                  </a:lnTo>
                  <a:lnTo>
                    <a:pt x="14714" y="8154"/>
                  </a:lnTo>
                  <a:lnTo>
                    <a:pt x="14677" y="8154"/>
                  </a:lnTo>
                  <a:lnTo>
                    <a:pt x="14639" y="8153"/>
                  </a:lnTo>
                  <a:lnTo>
                    <a:pt x="14602" y="8152"/>
                  </a:lnTo>
                  <a:lnTo>
                    <a:pt x="14565" y="8148"/>
                  </a:lnTo>
                  <a:lnTo>
                    <a:pt x="14529" y="8145"/>
                  </a:lnTo>
                  <a:lnTo>
                    <a:pt x="14493" y="8142"/>
                  </a:lnTo>
                  <a:lnTo>
                    <a:pt x="14456" y="8138"/>
                  </a:lnTo>
                  <a:lnTo>
                    <a:pt x="14385" y="8128"/>
                  </a:lnTo>
                  <a:lnTo>
                    <a:pt x="14313" y="8119"/>
                  </a:lnTo>
                  <a:lnTo>
                    <a:pt x="14242" y="8108"/>
                  </a:lnTo>
                  <a:lnTo>
                    <a:pt x="14170" y="8099"/>
                  </a:lnTo>
                  <a:lnTo>
                    <a:pt x="14134" y="8095"/>
                  </a:lnTo>
                  <a:lnTo>
                    <a:pt x="14098" y="8091"/>
                  </a:lnTo>
                  <a:lnTo>
                    <a:pt x="14061" y="8088"/>
                  </a:lnTo>
                  <a:lnTo>
                    <a:pt x="14024" y="8086"/>
                  </a:lnTo>
                  <a:lnTo>
                    <a:pt x="13986" y="8084"/>
                  </a:lnTo>
                  <a:lnTo>
                    <a:pt x="13949" y="8083"/>
                  </a:lnTo>
                  <a:lnTo>
                    <a:pt x="13911" y="8083"/>
                  </a:lnTo>
                  <a:lnTo>
                    <a:pt x="13873" y="8084"/>
                  </a:lnTo>
                  <a:lnTo>
                    <a:pt x="13834" y="8086"/>
                  </a:lnTo>
                  <a:lnTo>
                    <a:pt x="13795" y="8090"/>
                  </a:lnTo>
                  <a:lnTo>
                    <a:pt x="13755" y="8094"/>
                  </a:lnTo>
                  <a:lnTo>
                    <a:pt x="13715" y="8100"/>
                  </a:lnTo>
                  <a:lnTo>
                    <a:pt x="13694" y="8120"/>
                  </a:lnTo>
                  <a:lnTo>
                    <a:pt x="13676" y="8138"/>
                  </a:lnTo>
                  <a:lnTo>
                    <a:pt x="13656" y="8155"/>
                  </a:lnTo>
                  <a:lnTo>
                    <a:pt x="13637" y="8169"/>
                  </a:lnTo>
                  <a:lnTo>
                    <a:pt x="13620" y="8183"/>
                  </a:lnTo>
                  <a:lnTo>
                    <a:pt x="13601" y="8196"/>
                  </a:lnTo>
                  <a:lnTo>
                    <a:pt x="13583" y="8207"/>
                  </a:lnTo>
                  <a:lnTo>
                    <a:pt x="13564" y="8218"/>
                  </a:lnTo>
                  <a:lnTo>
                    <a:pt x="13546" y="8228"/>
                  </a:lnTo>
                  <a:lnTo>
                    <a:pt x="13526" y="8237"/>
                  </a:lnTo>
                  <a:lnTo>
                    <a:pt x="13506" y="8245"/>
                  </a:lnTo>
                  <a:lnTo>
                    <a:pt x="13485" y="8253"/>
                  </a:lnTo>
                  <a:lnTo>
                    <a:pt x="13462" y="8261"/>
                  </a:lnTo>
                  <a:lnTo>
                    <a:pt x="13439" y="8268"/>
                  </a:lnTo>
                  <a:lnTo>
                    <a:pt x="13414" y="8275"/>
                  </a:lnTo>
                  <a:lnTo>
                    <a:pt x="13388" y="8281"/>
                  </a:lnTo>
                  <a:lnTo>
                    <a:pt x="13378" y="8257"/>
                  </a:lnTo>
                  <a:lnTo>
                    <a:pt x="13369" y="8233"/>
                  </a:lnTo>
                  <a:lnTo>
                    <a:pt x="13362" y="8208"/>
                  </a:lnTo>
                  <a:lnTo>
                    <a:pt x="13354" y="8183"/>
                  </a:lnTo>
                  <a:lnTo>
                    <a:pt x="13347" y="8158"/>
                  </a:lnTo>
                  <a:lnTo>
                    <a:pt x="13342" y="8132"/>
                  </a:lnTo>
                  <a:lnTo>
                    <a:pt x="13337" y="8106"/>
                  </a:lnTo>
                  <a:lnTo>
                    <a:pt x="13334" y="8081"/>
                  </a:lnTo>
                  <a:lnTo>
                    <a:pt x="13331" y="8054"/>
                  </a:lnTo>
                  <a:lnTo>
                    <a:pt x="13329" y="8028"/>
                  </a:lnTo>
                  <a:lnTo>
                    <a:pt x="13328" y="8002"/>
                  </a:lnTo>
                  <a:lnTo>
                    <a:pt x="13327" y="7975"/>
                  </a:lnTo>
                  <a:lnTo>
                    <a:pt x="13328" y="7949"/>
                  </a:lnTo>
                  <a:lnTo>
                    <a:pt x="13329" y="7922"/>
                  </a:lnTo>
                  <a:lnTo>
                    <a:pt x="13331" y="7896"/>
                  </a:lnTo>
                  <a:lnTo>
                    <a:pt x="13334" y="7869"/>
                  </a:lnTo>
                  <a:lnTo>
                    <a:pt x="13337" y="7843"/>
                  </a:lnTo>
                  <a:lnTo>
                    <a:pt x="13342" y="7817"/>
                  </a:lnTo>
                  <a:lnTo>
                    <a:pt x="13347" y="7791"/>
                  </a:lnTo>
                  <a:lnTo>
                    <a:pt x="13354" y="7765"/>
                  </a:lnTo>
                  <a:lnTo>
                    <a:pt x="13362" y="7739"/>
                  </a:lnTo>
                  <a:lnTo>
                    <a:pt x="13369" y="7715"/>
                  </a:lnTo>
                  <a:lnTo>
                    <a:pt x="13378" y="7690"/>
                  </a:lnTo>
                  <a:lnTo>
                    <a:pt x="13388" y="7665"/>
                  </a:lnTo>
                  <a:lnTo>
                    <a:pt x="13399" y="7641"/>
                  </a:lnTo>
                  <a:lnTo>
                    <a:pt x="13410" y="7617"/>
                  </a:lnTo>
                  <a:lnTo>
                    <a:pt x="13422" y="7594"/>
                  </a:lnTo>
                  <a:lnTo>
                    <a:pt x="13436" y="7571"/>
                  </a:lnTo>
                  <a:lnTo>
                    <a:pt x="13450" y="7548"/>
                  </a:lnTo>
                  <a:lnTo>
                    <a:pt x="13465" y="7527"/>
                  </a:lnTo>
                  <a:lnTo>
                    <a:pt x="13480" y="7505"/>
                  </a:lnTo>
                  <a:lnTo>
                    <a:pt x="13496" y="7485"/>
                  </a:lnTo>
                  <a:lnTo>
                    <a:pt x="13510" y="7482"/>
                  </a:lnTo>
                  <a:lnTo>
                    <a:pt x="13522" y="7479"/>
                  </a:lnTo>
                  <a:lnTo>
                    <a:pt x="13533" y="7478"/>
                  </a:lnTo>
                  <a:lnTo>
                    <a:pt x="13545" y="7479"/>
                  </a:lnTo>
                  <a:lnTo>
                    <a:pt x="13555" y="7479"/>
                  </a:lnTo>
                  <a:lnTo>
                    <a:pt x="13564" y="7482"/>
                  </a:lnTo>
                  <a:lnTo>
                    <a:pt x="13574" y="7485"/>
                  </a:lnTo>
                  <a:lnTo>
                    <a:pt x="13582" y="7488"/>
                  </a:lnTo>
                  <a:lnTo>
                    <a:pt x="13590" y="7492"/>
                  </a:lnTo>
                  <a:lnTo>
                    <a:pt x="13597" y="7496"/>
                  </a:lnTo>
                  <a:lnTo>
                    <a:pt x="13603" y="7501"/>
                  </a:lnTo>
                  <a:lnTo>
                    <a:pt x="13611" y="7507"/>
                  </a:lnTo>
                  <a:lnTo>
                    <a:pt x="13622" y="7520"/>
                  </a:lnTo>
                  <a:lnTo>
                    <a:pt x="13632" y="7534"/>
                  </a:lnTo>
                  <a:lnTo>
                    <a:pt x="13652" y="7567"/>
                  </a:lnTo>
                  <a:lnTo>
                    <a:pt x="13670" y="7602"/>
                  </a:lnTo>
                  <a:lnTo>
                    <a:pt x="13680" y="7619"/>
                  </a:lnTo>
                  <a:lnTo>
                    <a:pt x="13690" y="7636"/>
                  </a:lnTo>
                  <a:lnTo>
                    <a:pt x="13701" y="7651"/>
                  </a:lnTo>
                  <a:lnTo>
                    <a:pt x="13715" y="7665"/>
                  </a:lnTo>
                  <a:lnTo>
                    <a:pt x="13749" y="7662"/>
                  </a:lnTo>
                  <a:lnTo>
                    <a:pt x="13782" y="7660"/>
                  </a:lnTo>
                  <a:lnTo>
                    <a:pt x="13816" y="7659"/>
                  </a:lnTo>
                  <a:lnTo>
                    <a:pt x="13849" y="7658"/>
                  </a:lnTo>
                  <a:lnTo>
                    <a:pt x="13882" y="7658"/>
                  </a:lnTo>
                  <a:lnTo>
                    <a:pt x="13915" y="7659"/>
                  </a:lnTo>
                  <a:lnTo>
                    <a:pt x="13947" y="7660"/>
                  </a:lnTo>
                  <a:lnTo>
                    <a:pt x="13980" y="7662"/>
                  </a:lnTo>
                  <a:lnTo>
                    <a:pt x="14045" y="7668"/>
                  </a:lnTo>
                  <a:lnTo>
                    <a:pt x="14109" y="7675"/>
                  </a:lnTo>
                  <a:lnTo>
                    <a:pt x="14173" y="7683"/>
                  </a:lnTo>
                  <a:lnTo>
                    <a:pt x="14236" y="7693"/>
                  </a:lnTo>
                  <a:lnTo>
                    <a:pt x="14298" y="7703"/>
                  </a:lnTo>
                  <a:lnTo>
                    <a:pt x="14361" y="7715"/>
                  </a:lnTo>
                  <a:lnTo>
                    <a:pt x="14423" y="7726"/>
                  </a:lnTo>
                  <a:lnTo>
                    <a:pt x="14485" y="7737"/>
                  </a:lnTo>
                  <a:lnTo>
                    <a:pt x="14547" y="7748"/>
                  </a:lnTo>
                  <a:lnTo>
                    <a:pt x="14608" y="7758"/>
                  </a:lnTo>
                  <a:lnTo>
                    <a:pt x="14669" y="7766"/>
                  </a:lnTo>
                  <a:lnTo>
                    <a:pt x="14731" y="7774"/>
                  </a:lnTo>
                  <a:lnTo>
                    <a:pt x="14737" y="7768"/>
                  </a:lnTo>
                  <a:lnTo>
                    <a:pt x="14745" y="7763"/>
                  </a:lnTo>
                  <a:lnTo>
                    <a:pt x="14752" y="7758"/>
                  </a:lnTo>
                  <a:lnTo>
                    <a:pt x="14761" y="7755"/>
                  </a:lnTo>
                  <a:lnTo>
                    <a:pt x="14769" y="7752"/>
                  </a:lnTo>
                  <a:lnTo>
                    <a:pt x="14777" y="7750"/>
                  </a:lnTo>
                  <a:lnTo>
                    <a:pt x="14786" y="7749"/>
                  </a:lnTo>
                  <a:lnTo>
                    <a:pt x="14796" y="7748"/>
                  </a:lnTo>
                  <a:lnTo>
                    <a:pt x="14814" y="7748"/>
                  </a:lnTo>
                  <a:lnTo>
                    <a:pt x="14833" y="7749"/>
                  </a:lnTo>
                  <a:lnTo>
                    <a:pt x="14852" y="7750"/>
                  </a:lnTo>
                  <a:lnTo>
                    <a:pt x="14871" y="7752"/>
                  </a:lnTo>
                  <a:lnTo>
                    <a:pt x="14889" y="7753"/>
                  </a:lnTo>
                  <a:lnTo>
                    <a:pt x="14907" y="7754"/>
                  </a:lnTo>
                  <a:lnTo>
                    <a:pt x="14916" y="7753"/>
                  </a:lnTo>
                  <a:lnTo>
                    <a:pt x="14924" y="7752"/>
                  </a:lnTo>
                  <a:lnTo>
                    <a:pt x="14932" y="7751"/>
                  </a:lnTo>
                  <a:lnTo>
                    <a:pt x="14940" y="7749"/>
                  </a:lnTo>
                  <a:lnTo>
                    <a:pt x="14947" y="7746"/>
                  </a:lnTo>
                  <a:lnTo>
                    <a:pt x="14953" y="7743"/>
                  </a:lnTo>
                  <a:lnTo>
                    <a:pt x="14960" y="7738"/>
                  </a:lnTo>
                  <a:lnTo>
                    <a:pt x="14966" y="7733"/>
                  </a:lnTo>
                  <a:lnTo>
                    <a:pt x="14972" y="7727"/>
                  </a:lnTo>
                  <a:lnTo>
                    <a:pt x="14976" y="7720"/>
                  </a:lnTo>
                  <a:lnTo>
                    <a:pt x="14981" y="7712"/>
                  </a:lnTo>
                  <a:lnTo>
                    <a:pt x="14984" y="7701"/>
                  </a:lnTo>
                  <a:lnTo>
                    <a:pt x="14996" y="7679"/>
                  </a:lnTo>
                  <a:lnTo>
                    <a:pt x="15006" y="7657"/>
                  </a:lnTo>
                  <a:lnTo>
                    <a:pt x="15012" y="7636"/>
                  </a:lnTo>
                  <a:lnTo>
                    <a:pt x="15015" y="7616"/>
                  </a:lnTo>
                  <a:lnTo>
                    <a:pt x="15017" y="7598"/>
                  </a:lnTo>
                  <a:lnTo>
                    <a:pt x="15016" y="7579"/>
                  </a:lnTo>
                  <a:lnTo>
                    <a:pt x="15013" y="7563"/>
                  </a:lnTo>
                  <a:lnTo>
                    <a:pt x="15008" y="7546"/>
                  </a:lnTo>
                  <a:lnTo>
                    <a:pt x="15002" y="7531"/>
                  </a:lnTo>
                  <a:lnTo>
                    <a:pt x="14994" y="7515"/>
                  </a:lnTo>
                  <a:lnTo>
                    <a:pt x="14985" y="7501"/>
                  </a:lnTo>
                  <a:lnTo>
                    <a:pt x="14976" y="7488"/>
                  </a:lnTo>
                  <a:lnTo>
                    <a:pt x="14953" y="7461"/>
                  </a:lnTo>
                  <a:lnTo>
                    <a:pt x="14929" y="7434"/>
                  </a:lnTo>
                  <a:lnTo>
                    <a:pt x="14907" y="7410"/>
                  </a:lnTo>
                  <a:lnTo>
                    <a:pt x="14884" y="7384"/>
                  </a:lnTo>
                  <a:lnTo>
                    <a:pt x="14875" y="7371"/>
                  </a:lnTo>
                  <a:lnTo>
                    <a:pt x="14866" y="7357"/>
                  </a:lnTo>
                  <a:lnTo>
                    <a:pt x="14858" y="7344"/>
                  </a:lnTo>
                  <a:lnTo>
                    <a:pt x="14851" y="7330"/>
                  </a:lnTo>
                  <a:lnTo>
                    <a:pt x="14847" y="7316"/>
                  </a:lnTo>
                  <a:lnTo>
                    <a:pt x="14844" y="7301"/>
                  </a:lnTo>
                  <a:lnTo>
                    <a:pt x="14843" y="7285"/>
                  </a:lnTo>
                  <a:lnTo>
                    <a:pt x="14844" y="7269"/>
                  </a:lnTo>
                  <a:lnTo>
                    <a:pt x="14848" y="7251"/>
                  </a:lnTo>
                  <a:lnTo>
                    <a:pt x="14854" y="7234"/>
                  </a:lnTo>
                  <a:lnTo>
                    <a:pt x="14864" y="7214"/>
                  </a:lnTo>
                  <a:lnTo>
                    <a:pt x="14876" y="7195"/>
                  </a:lnTo>
                  <a:lnTo>
                    <a:pt x="14897" y="7181"/>
                  </a:lnTo>
                  <a:lnTo>
                    <a:pt x="14918" y="7169"/>
                  </a:lnTo>
                  <a:lnTo>
                    <a:pt x="14940" y="7158"/>
                  </a:lnTo>
                  <a:lnTo>
                    <a:pt x="14963" y="7148"/>
                  </a:lnTo>
                  <a:lnTo>
                    <a:pt x="14987" y="7138"/>
                  </a:lnTo>
                  <a:lnTo>
                    <a:pt x="15011" y="7130"/>
                  </a:lnTo>
                  <a:lnTo>
                    <a:pt x="15037" y="7124"/>
                  </a:lnTo>
                  <a:lnTo>
                    <a:pt x="15061" y="7118"/>
                  </a:lnTo>
                  <a:lnTo>
                    <a:pt x="15087" y="7114"/>
                  </a:lnTo>
                  <a:lnTo>
                    <a:pt x="15113" y="7111"/>
                  </a:lnTo>
                  <a:lnTo>
                    <a:pt x="15139" y="7108"/>
                  </a:lnTo>
                  <a:lnTo>
                    <a:pt x="15166" y="7108"/>
                  </a:lnTo>
                  <a:lnTo>
                    <a:pt x="15193" y="7109"/>
                  </a:lnTo>
                  <a:lnTo>
                    <a:pt x="15220" y="7113"/>
                  </a:lnTo>
                  <a:lnTo>
                    <a:pt x="15248" y="7117"/>
                  </a:lnTo>
                  <a:lnTo>
                    <a:pt x="15274" y="7123"/>
                  </a:lnTo>
                  <a:lnTo>
                    <a:pt x="15238" y="8571"/>
                  </a:lnTo>
                  <a:close/>
                  <a:moveTo>
                    <a:pt x="13424" y="9368"/>
                  </a:moveTo>
                  <a:lnTo>
                    <a:pt x="13469" y="9393"/>
                  </a:lnTo>
                  <a:lnTo>
                    <a:pt x="13513" y="9416"/>
                  </a:lnTo>
                  <a:lnTo>
                    <a:pt x="13557" y="9434"/>
                  </a:lnTo>
                  <a:lnTo>
                    <a:pt x="13601" y="9450"/>
                  </a:lnTo>
                  <a:lnTo>
                    <a:pt x="13646" y="9462"/>
                  </a:lnTo>
                  <a:lnTo>
                    <a:pt x="13690" y="9472"/>
                  </a:lnTo>
                  <a:lnTo>
                    <a:pt x="13733" y="9478"/>
                  </a:lnTo>
                  <a:lnTo>
                    <a:pt x="13777" y="9483"/>
                  </a:lnTo>
                  <a:lnTo>
                    <a:pt x="13822" y="9486"/>
                  </a:lnTo>
                  <a:lnTo>
                    <a:pt x="13866" y="9486"/>
                  </a:lnTo>
                  <a:lnTo>
                    <a:pt x="13910" y="9483"/>
                  </a:lnTo>
                  <a:lnTo>
                    <a:pt x="13955" y="9480"/>
                  </a:lnTo>
                  <a:lnTo>
                    <a:pt x="13999" y="9474"/>
                  </a:lnTo>
                  <a:lnTo>
                    <a:pt x="14043" y="9467"/>
                  </a:lnTo>
                  <a:lnTo>
                    <a:pt x="14087" y="9459"/>
                  </a:lnTo>
                  <a:lnTo>
                    <a:pt x="14132" y="9450"/>
                  </a:lnTo>
                  <a:lnTo>
                    <a:pt x="14176" y="9438"/>
                  </a:lnTo>
                  <a:lnTo>
                    <a:pt x="14220" y="9427"/>
                  </a:lnTo>
                  <a:lnTo>
                    <a:pt x="14264" y="9415"/>
                  </a:lnTo>
                  <a:lnTo>
                    <a:pt x="14309" y="9402"/>
                  </a:lnTo>
                  <a:lnTo>
                    <a:pt x="14397" y="9375"/>
                  </a:lnTo>
                  <a:lnTo>
                    <a:pt x="14486" y="9348"/>
                  </a:lnTo>
                  <a:lnTo>
                    <a:pt x="14574" y="9321"/>
                  </a:lnTo>
                  <a:lnTo>
                    <a:pt x="14663" y="9296"/>
                  </a:lnTo>
                  <a:lnTo>
                    <a:pt x="14706" y="9285"/>
                  </a:lnTo>
                  <a:lnTo>
                    <a:pt x="14750" y="9276"/>
                  </a:lnTo>
                  <a:lnTo>
                    <a:pt x="14795" y="9267"/>
                  </a:lnTo>
                  <a:lnTo>
                    <a:pt x="14839" y="9259"/>
                  </a:lnTo>
                  <a:lnTo>
                    <a:pt x="14849" y="9258"/>
                  </a:lnTo>
                  <a:lnTo>
                    <a:pt x="14858" y="9257"/>
                  </a:lnTo>
                  <a:lnTo>
                    <a:pt x="14867" y="9254"/>
                  </a:lnTo>
                  <a:lnTo>
                    <a:pt x="14874" y="9251"/>
                  </a:lnTo>
                  <a:lnTo>
                    <a:pt x="14881" y="9247"/>
                  </a:lnTo>
                  <a:lnTo>
                    <a:pt x="14887" y="9243"/>
                  </a:lnTo>
                  <a:lnTo>
                    <a:pt x="14893" y="9238"/>
                  </a:lnTo>
                  <a:lnTo>
                    <a:pt x="14899" y="9232"/>
                  </a:lnTo>
                  <a:lnTo>
                    <a:pt x="14909" y="9218"/>
                  </a:lnTo>
                  <a:lnTo>
                    <a:pt x="14918" y="9204"/>
                  </a:lnTo>
                  <a:lnTo>
                    <a:pt x="14926" y="9189"/>
                  </a:lnTo>
                  <a:lnTo>
                    <a:pt x="14935" y="9173"/>
                  </a:lnTo>
                  <a:lnTo>
                    <a:pt x="14943" y="9159"/>
                  </a:lnTo>
                  <a:lnTo>
                    <a:pt x="14953" y="9144"/>
                  </a:lnTo>
                  <a:lnTo>
                    <a:pt x="14958" y="9138"/>
                  </a:lnTo>
                  <a:lnTo>
                    <a:pt x="14964" y="9132"/>
                  </a:lnTo>
                  <a:lnTo>
                    <a:pt x="14971" y="9127"/>
                  </a:lnTo>
                  <a:lnTo>
                    <a:pt x="14977" y="9122"/>
                  </a:lnTo>
                  <a:lnTo>
                    <a:pt x="14984" y="9118"/>
                  </a:lnTo>
                  <a:lnTo>
                    <a:pt x="14992" y="9115"/>
                  </a:lnTo>
                  <a:lnTo>
                    <a:pt x="15001" y="9111"/>
                  </a:lnTo>
                  <a:lnTo>
                    <a:pt x="15011" y="9110"/>
                  </a:lnTo>
                  <a:lnTo>
                    <a:pt x="15021" y="9109"/>
                  </a:lnTo>
                  <a:lnTo>
                    <a:pt x="15031" y="9110"/>
                  </a:lnTo>
                  <a:lnTo>
                    <a:pt x="15044" y="9111"/>
                  </a:lnTo>
                  <a:lnTo>
                    <a:pt x="15057" y="9115"/>
                  </a:lnTo>
                  <a:lnTo>
                    <a:pt x="15069" y="9134"/>
                  </a:lnTo>
                  <a:lnTo>
                    <a:pt x="15079" y="9154"/>
                  </a:lnTo>
                  <a:lnTo>
                    <a:pt x="15087" y="9173"/>
                  </a:lnTo>
                  <a:lnTo>
                    <a:pt x="15092" y="9192"/>
                  </a:lnTo>
                  <a:lnTo>
                    <a:pt x="15096" y="9209"/>
                  </a:lnTo>
                  <a:lnTo>
                    <a:pt x="15098" y="9227"/>
                  </a:lnTo>
                  <a:lnTo>
                    <a:pt x="15098" y="9244"/>
                  </a:lnTo>
                  <a:lnTo>
                    <a:pt x="15096" y="9260"/>
                  </a:lnTo>
                  <a:lnTo>
                    <a:pt x="15094" y="9277"/>
                  </a:lnTo>
                  <a:lnTo>
                    <a:pt x="15090" y="9293"/>
                  </a:lnTo>
                  <a:lnTo>
                    <a:pt x="15085" y="9309"/>
                  </a:lnTo>
                  <a:lnTo>
                    <a:pt x="15079" y="9324"/>
                  </a:lnTo>
                  <a:lnTo>
                    <a:pt x="15064" y="9355"/>
                  </a:lnTo>
                  <a:lnTo>
                    <a:pt x="15048" y="9386"/>
                  </a:lnTo>
                  <a:lnTo>
                    <a:pt x="15030" y="9417"/>
                  </a:lnTo>
                  <a:lnTo>
                    <a:pt x="15014" y="9447"/>
                  </a:lnTo>
                  <a:lnTo>
                    <a:pt x="15006" y="9463"/>
                  </a:lnTo>
                  <a:lnTo>
                    <a:pt x="14998" y="9479"/>
                  </a:lnTo>
                  <a:lnTo>
                    <a:pt x="14991" y="9496"/>
                  </a:lnTo>
                  <a:lnTo>
                    <a:pt x="14985" y="9511"/>
                  </a:lnTo>
                  <a:lnTo>
                    <a:pt x="14981" y="9529"/>
                  </a:lnTo>
                  <a:lnTo>
                    <a:pt x="14977" y="9545"/>
                  </a:lnTo>
                  <a:lnTo>
                    <a:pt x="14974" y="9563"/>
                  </a:lnTo>
                  <a:lnTo>
                    <a:pt x="14973" y="9581"/>
                  </a:lnTo>
                  <a:lnTo>
                    <a:pt x="14973" y="9600"/>
                  </a:lnTo>
                  <a:lnTo>
                    <a:pt x="14975" y="9618"/>
                  </a:lnTo>
                  <a:lnTo>
                    <a:pt x="14979" y="9638"/>
                  </a:lnTo>
                  <a:lnTo>
                    <a:pt x="14984" y="9658"/>
                  </a:lnTo>
                  <a:lnTo>
                    <a:pt x="14960" y="9674"/>
                  </a:lnTo>
                  <a:lnTo>
                    <a:pt x="14936" y="9687"/>
                  </a:lnTo>
                  <a:lnTo>
                    <a:pt x="14911" y="9698"/>
                  </a:lnTo>
                  <a:lnTo>
                    <a:pt x="14886" y="9709"/>
                  </a:lnTo>
                  <a:lnTo>
                    <a:pt x="14861" y="9717"/>
                  </a:lnTo>
                  <a:lnTo>
                    <a:pt x="14835" y="9723"/>
                  </a:lnTo>
                  <a:lnTo>
                    <a:pt x="14809" y="9728"/>
                  </a:lnTo>
                  <a:lnTo>
                    <a:pt x="14782" y="9731"/>
                  </a:lnTo>
                  <a:lnTo>
                    <a:pt x="14757" y="9733"/>
                  </a:lnTo>
                  <a:lnTo>
                    <a:pt x="14730" y="9735"/>
                  </a:lnTo>
                  <a:lnTo>
                    <a:pt x="14703" y="9735"/>
                  </a:lnTo>
                  <a:lnTo>
                    <a:pt x="14675" y="9735"/>
                  </a:lnTo>
                  <a:lnTo>
                    <a:pt x="14622" y="9733"/>
                  </a:lnTo>
                  <a:lnTo>
                    <a:pt x="14567" y="9730"/>
                  </a:lnTo>
                  <a:lnTo>
                    <a:pt x="14513" y="9727"/>
                  </a:lnTo>
                  <a:lnTo>
                    <a:pt x="14459" y="9725"/>
                  </a:lnTo>
                  <a:lnTo>
                    <a:pt x="14431" y="9725"/>
                  </a:lnTo>
                  <a:lnTo>
                    <a:pt x="14404" y="9725"/>
                  </a:lnTo>
                  <a:lnTo>
                    <a:pt x="14378" y="9727"/>
                  </a:lnTo>
                  <a:lnTo>
                    <a:pt x="14352" y="9729"/>
                  </a:lnTo>
                  <a:lnTo>
                    <a:pt x="14325" y="9732"/>
                  </a:lnTo>
                  <a:lnTo>
                    <a:pt x="14299" y="9737"/>
                  </a:lnTo>
                  <a:lnTo>
                    <a:pt x="14274" y="9743"/>
                  </a:lnTo>
                  <a:lnTo>
                    <a:pt x="14248" y="9752"/>
                  </a:lnTo>
                  <a:lnTo>
                    <a:pt x="14223" y="9762"/>
                  </a:lnTo>
                  <a:lnTo>
                    <a:pt x="14199" y="9773"/>
                  </a:lnTo>
                  <a:lnTo>
                    <a:pt x="14174" y="9787"/>
                  </a:lnTo>
                  <a:lnTo>
                    <a:pt x="14150" y="9802"/>
                  </a:lnTo>
                  <a:lnTo>
                    <a:pt x="14154" y="9823"/>
                  </a:lnTo>
                  <a:lnTo>
                    <a:pt x="14158" y="9842"/>
                  </a:lnTo>
                  <a:lnTo>
                    <a:pt x="14165" y="9860"/>
                  </a:lnTo>
                  <a:lnTo>
                    <a:pt x="14172" y="9878"/>
                  </a:lnTo>
                  <a:lnTo>
                    <a:pt x="14179" y="9895"/>
                  </a:lnTo>
                  <a:lnTo>
                    <a:pt x="14188" y="9911"/>
                  </a:lnTo>
                  <a:lnTo>
                    <a:pt x="14198" y="9926"/>
                  </a:lnTo>
                  <a:lnTo>
                    <a:pt x="14207" y="9942"/>
                  </a:lnTo>
                  <a:lnTo>
                    <a:pt x="14218" y="9956"/>
                  </a:lnTo>
                  <a:lnTo>
                    <a:pt x="14229" y="9971"/>
                  </a:lnTo>
                  <a:lnTo>
                    <a:pt x="14242" y="9984"/>
                  </a:lnTo>
                  <a:lnTo>
                    <a:pt x="14254" y="9997"/>
                  </a:lnTo>
                  <a:lnTo>
                    <a:pt x="14281" y="10023"/>
                  </a:lnTo>
                  <a:lnTo>
                    <a:pt x="14309" y="10047"/>
                  </a:lnTo>
                  <a:lnTo>
                    <a:pt x="14368" y="10093"/>
                  </a:lnTo>
                  <a:lnTo>
                    <a:pt x="14430" y="10139"/>
                  </a:lnTo>
                  <a:lnTo>
                    <a:pt x="14461" y="10162"/>
                  </a:lnTo>
                  <a:lnTo>
                    <a:pt x="14492" y="10185"/>
                  </a:lnTo>
                  <a:lnTo>
                    <a:pt x="14521" y="10211"/>
                  </a:lnTo>
                  <a:lnTo>
                    <a:pt x="14549" y="10237"/>
                  </a:lnTo>
                  <a:lnTo>
                    <a:pt x="14731" y="10237"/>
                  </a:lnTo>
                  <a:lnTo>
                    <a:pt x="14737" y="10266"/>
                  </a:lnTo>
                  <a:lnTo>
                    <a:pt x="14743" y="10296"/>
                  </a:lnTo>
                  <a:lnTo>
                    <a:pt x="14749" y="10328"/>
                  </a:lnTo>
                  <a:lnTo>
                    <a:pt x="14754" y="10362"/>
                  </a:lnTo>
                  <a:lnTo>
                    <a:pt x="14758" y="10396"/>
                  </a:lnTo>
                  <a:lnTo>
                    <a:pt x="14760" y="10431"/>
                  </a:lnTo>
                  <a:lnTo>
                    <a:pt x="14760" y="10448"/>
                  </a:lnTo>
                  <a:lnTo>
                    <a:pt x="14760" y="10465"/>
                  </a:lnTo>
                  <a:lnTo>
                    <a:pt x="14759" y="10482"/>
                  </a:lnTo>
                  <a:lnTo>
                    <a:pt x="14758" y="10500"/>
                  </a:lnTo>
                  <a:lnTo>
                    <a:pt x="14755" y="10516"/>
                  </a:lnTo>
                  <a:lnTo>
                    <a:pt x="14752" y="10533"/>
                  </a:lnTo>
                  <a:lnTo>
                    <a:pt x="14749" y="10549"/>
                  </a:lnTo>
                  <a:lnTo>
                    <a:pt x="14745" y="10566"/>
                  </a:lnTo>
                  <a:lnTo>
                    <a:pt x="14740" y="10581"/>
                  </a:lnTo>
                  <a:lnTo>
                    <a:pt x="14735" y="10595"/>
                  </a:lnTo>
                  <a:lnTo>
                    <a:pt x="14728" y="10611"/>
                  </a:lnTo>
                  <a:lnTo>
                    <a:pt x="14720" y="10624"/>
                  </a:lnTo>
                  <a:lnTo>
                    <a:pt x="14711" y="10638"/>
                  </a:lnTo>
                  <a:lnTo>
                    <a:pt x="14702" y="10650"/>
                  </a:lnTo>
                  <a:lnTo>
                    <a:pt x="14692" y="10662"/>
                  </a:lnTo>
                  <a:lnTo>
                    <a:pt x="14679" y="10672"/>
                  </a:lnTo>
                  <a:lnTo>
                    <a:pt x="14667" y="10683"/>
                  </a:lnTo>
                  <a:lnTo>
                    <a:pt x="14653" y="10692"/>
                  </a:lnTo>
                  <a:lnTo>
                    <a:pt x="14638" y="10700"/>
                  </a:lnTo>
                  <a:lnTo>
                    <a:pt x="14622" y="10708"/>
                  </a:lnTo>
                  <a:lnTo>
                    <a:pt x="14605" y="10714"/>
                  </a:lnTo>
                  <a:lnTo>
                    <a:pt x="14590" y="10719"/>
                  </a:lnTo>
                  <a:lnTo>
                    <a:pt x="14576" y="10723"/>
                  </a:lnTo>
                  <a:lnTo>
                    <a:pt x="14563" y="10726"/>
                  </a:lnTo>
                  <a:lnTo>
                    <a:pt x="14551" y="10727"/>
                  </a:lnTo>
                  <a:lnTo>
                    <a:pt x="14540" y="10727"/>
                  </a:lnTo>
                  <a:lnTo>
                    <a:pt x="14530" y="10727"/>
                  </a:lnTo>
                  <a:lnTo>
                    <a:pt x="14521" y="10726"/>
                  </a:lnTo>
                  <a:lnTo>
                    <a:pt x="14512" y="10723"/>
                  </a:lnTo>
                  <a:lnTo>
                    <a:pt x="14504" y="10720"/>
                  </a:lnTo>
                  <a:lnTo>
                    <a:pt x="14497" y="10716"/>
                  </a:lnTo>
                  <a:lnTo>
                    <a:pt x="14490" y="10712"/>
                  </a:lnTo>
                  <a:lnTo>
                    <a:pt x="14484" y="10705"/>
                  </a:lnTo>
                  <a:lnTo>
                    <a:pt x="14479" y="10699"/>
                  </a:lnTo>
                  <a:lnTo>
                    <a:pt x="14472" y="10693"/>
                  </a:lnTo>
                  <a:lnTo>
                    <a:pt x="14467" y="10686"/>
                  </a:lnTo>
                  <a:lnTo>
                    <a:pt x="14448" y="10651"/>
                  </a:lnTo>
                  <a:lnTo>
                    <a:pt x="14428" y="10611"/>
                  </a:lnTo>
                  <a:lnTo>
                    <a:pt x="14416" y="10590"/>
                  </a:lnTo>
                  <a:lnTo>
                    <a:pt x="14402" y="10569"/>
                  </a:lnTo>
                  <a:lnTo>
                    <a:pt x="14394" y="10558"/>
                  </a:lnTo>
                  <a:lnTo>
                    <a:pt x="14386" y="10548"/>
                  </a:lnTo>
                  <a:lnTo>
                    <a:pt x="14378" y="10537"/>
                  </a:lnTo>
                  <a:lnTo>
                    <a:pt x="14367" y="10527"/>
                  </a:lnTo>
                  <a:lnTo>
                    <a:pt x="14330" y="10502"/>
                  </a:lnTo>
                  <a:lnTo>
                    <a:pt x="14294" y="10475"/>
                  </a:lnTo>
                  <a:lnTo>
                    <a:pt x="14259" y="10446"/>
                  </a:lnTo>
                  <a:lnTo>
                    <a:pt x="14225" y="10416"/>
                  </a:lnTo>
                  <a:lnTo>
                    <a:pt x="14191" y="10384"/>
                  </a:lnTo>
                  <a:lnTo>
                    <a:pt x="14158" y="10351"/>
                  </a:lnTo>
                  <a:lnTo>
                    <a:pt x="14126" y="10316"/>
                  </a:lnTo>
                  <a:lnTo>
                    <a:pt x="14095" y="10281"/>
                  </a:lnTo>
                  <a:lnTo>
                    <a:pt x="14031" y="10210"/>
                  </a:lnTo>
                  <a:lnTo>
                    <a:pt x="13968" y="10138"/>
                  </a:lnTo>
                  <a:lnTo>
                    <a:pt x="13937" y="10103"/>
                  </a:lnTo>
                  <a:lnTo>
                    <a:pt x="13905" y="10068"/>
                  </a:lnTo>
                  <a:lnTo>
                    <a:pt x="13873" y="10034"/>
                  </a:lnTo>
                  <a:lnTo>
                    <a:pt x="13841" y="10001"/>
                  </a:lnTo>
                  <a:lnTo>
                    <a:pt x="13809" y="9971"/>
                  </a:lnTo>
                  <a:lnTo>
                    <a:pt x="13775" y="9940"/>
                  </a:lnTo>
                  <a:lnTo>
                    <a:pt x="13742" y="9912"/>
                  </a:lnTo>
                  <a:lnTo>
                    <a:pt x="13707" y="9885"/>
                  </a:lnTo>
                  <a:lnTo>
                    <a:pt x="13672" y="9861"/>
                  </a:lnTo>
                  <a:lnTo>
                    <a:pt x="13636" y="9839"/>
                  </a:lnTo>
                  <a:lnTo>
                    <a:pt x="13599" y="9821"/>
                  </a:lnTo>
                  <a:lnTo>
                    <a:pt x="13561" y="9804"/>
                  </a:lnTo>
                  <a:lnTo>
                    <a:pt x="13522" y="9791"/>
                  </a:lnTo>
                  <a:lnTo>
                    <a:pt x="13482" y="9780"/>
                  </a:lnTo>
                  <a:lnTo>
                    <a:pt x="13440" y="9774"/>
                  </a:lnTo>
                  <a:lnTo>
                    <a:pt x="13397" y="9771"/>
                  </a:lnTo>
                  <a:lnTo>
                    <a:pt x="13351" y="9772"/>
                  </a:lnTo>
                  <a:lnTo>
                    <a:pt x="13305" y="9778"/>
                  </a:lnTo>
                  <a:lnTo>
                    <a:pt x="13257" y="9788"/>
                  </a:lnTo>
                  <a:lnTo>
                    <a:pt x="13206" y="9802"/>
                  </a:lnTo>
                  <a:lnTo>
                    <a:pt x="13025" y="9839"/>
                  </a:lnTo>
                  <a:lnTo>
                    <a:pt x="13026" y="9797"/>
                  </a:lnTo>
                  <a:lnTo>
                    <a:pt x="13027" y="9753"/>
                  </a:lnTo>
                  <a:lnTo>
                    <a:pt x="13029" y="9706"/>
                  </a:lnTo>
                  <a:lnTo>
                    <a:pt x="13033" y="9659"/>
                  </a:lnTo>
                  <a:lnTo>
                    <a:pt x="13038" y="9611"/>
                  </a:lnTo>
                  <a:lnTo>
                    <a:pt x="13044" y="9562"/>
                  </a:lnTo>
                  <a:lnTo>
                    <a:pt x="13052" y="9512"/>
                  </a:lnTo>
                  <a:lnTo>
                    <a:pt x="13061" y="9463"/>
                  </a:lnTo>
                  <a:lnTo>
                    <a:pt x="13072" y="9414"/>
                  </a:lnTo>
                  <a:lnTo>
                    <a:pt x="13086" y="9366"/>
                  </a:lnTo>
                  <a:lnTo>
                    <a:pt x="13093" y="9343"/>
                  </a:lnTo>
                  <a:lnTo>
                    <a:pt x="13100" y="9319"/>
                  </a:lnTo>
                  <a:lnTo>
                    <a:pt x="13108" y="9296"/>
                  </a:lnTo>
                  <a:lnTo>
                    <a:pt x="13117" y="9274"/>
                  </a:lnTo>
                  <a:lnTo>
                    <a:pt x="13126" y="9251"/>
                  </a:lnTo>
                  <a:lnTo>
                    <a:pt x="13136" y="9230"/>
                  </a:lnTo>
                  <a:lnTo>
                    <a:pt x="13146" y="9209"/>
                  </a:lnTo>
                  <a:lnTo>
                    <a:pt x="13157" y="9189"/>
                  </a:lnTo>
                  <a:lnTo>
                    <a:pt x="13169" y="9169"/>
                  </a:lnTo>
                  <a:lnTo>
                    <a:pt x="13180" y="9149"/>
                  </a:lnTo>
                  <a:lnTo>
                    <a:pt x="13193" y="9132"/>
                  </a:lnTo>
                  <a:lnTo>
                    <a:pt x="13206" y="9115"/>
                  </a:lnTo>
                  <a:lnTo>
                    <a:pt x="13226" y="9108"/>
                  </a:lnTo>
                  <a:lnTo>
                    <a:pt x="13244" y="9104"/>
                  </a:lnTo>
                  <a:lnTo>
                    <a:pt x="13261" y="9101"/>
                  </a:lnTo>
                  <a:lnTo>
                    <a:pt x="13275" y="9100"/>
                  </a:lnTo>
                  <a:lnTo>
                    <a:pt x="13288" y="9100"/>
                  </a:lnTo>
                  <a:lnTo>
                    <a:pt x="13301" y="9101"/>
                  </a:lnTo>
                  <a:lnTo>
                    <a:pt x="13312" y="9104"/>
                  </a:lnTo>
                  <a:lnTo>
                    <a:pt x="13322" y="9108"/>
                  </a:lnTo>
                  <a:lnTo>
                    <a:pt x="13331" y="9113"/>
                  </a:lnTo>
                  <a:lnTo>
                    <a:pt x="13339" y="9120"/>
                  </a:lnTo>
                  <a:lnTo>
                    <a:pt x="13346" y="9126"/>
                  </a:lnTo>
                  <a:lnTo>
                    <a:pt x="13352" y="9134"/>
                  </a:lnTo>
                  <a:lnTo>
                    <a:pt x="13357" y="9143"/>
                  </a:lnTo>
                  <a:lnTo>
                    <a:pt x="13362" y="9153"/>
                  </a:lnTo>
                  <a:lnTo>
                    <a:pt x="13366" y="9163"/>
                  </a:lnTo>
                  <a:lnTo>
                    <a:pt x="13370" y="9173"/>
                  </a:lnTo>
                  <a:lnTo>
                    <a:pt x="13376" y="9197"/>
                  </a:lnTo>
                  <a:lnTo>
                    <a:pt x="13381" y="9220"/>
                  </a:lnTo>
                  <a:lnTo>
                    <a:pt x="13385" y="9246"/>
                  </a:lnTo>
                  <a:lnTo>
                    <a:pt x="13390" y="9273"/>
                  </a:lnTo>
                  <a:lnTo>
                    <a:pt x="13396" y="9297"/>
                  </a:lnTo>
                  <a:lnTo>
                    <a:pt x="13403" y="9323"/>
                  </a:lnTo>
                  <a:lnTo>
                    <a:pt x="13407" y="9334"/>
                  </a:lnTo>
                  <a:lnTo>
                    <a:pt x="13412" y="9347"/>
                  </a:lnTo>
                  <a:lnTo>
                    <a:pt x="13418" y="9357"/>
                  </a:lnTo>
                  <a:lnTo>
                    <a:pt x="13424" y="9368"/>
                  </a:lnTo>
                  <a:close/>
                  <a:moveTo>
                    <a:pt x="15165" y="5746"/>
                  </a:moveTo>
                  <a:lnTo>
                    <a:pt x="15159" y="5746"/>
                  </a:lnTo>
                  <a:lnTo>
                    <a:pt x="15152" y="5745"/>
                  </a:lnTo>
                  <a:lnTo>
                    <a:pt x="15145" y="5743"/>
                  </a:lnTo>
                  <a:lnTo>
                    <a:pt x="15137" y="5741"/>
                  </a:lnTo>
                  <a:lnTo>
                    <a:pt x="15122" y="5733"/>
                  </a:lnTo>
                  <a:lnTo>
                    <a:pt x="15107" y="5725"/>
                  </a:lnTo>
                  <a:lnTo>
                    <a:pt x="15075" y="5708"/>
                  </a:lnTo>
                  <a:lnTo>
                    <a:pt x="15044" y="5691"/>
                  </a:lnTo>
                  <a:lnTo>
                    <a:pt x="15028" y="5686"/>
                  </a:lnTo>
                  <a:lnTo>
                    <a:pt x="15014" y="5682"/>
                  </a:lnTo>
                  <a:lnTo>
                    <a:pt x="15007" y="5682"/>
                  </a:lnTo>
                  <a:lnTo>
                    <a:pt x="14999" y="5682"/>
                  </a:lnTo>
                  <a:lnTo>
                    <a:pt x="14993" y="5683"/>
                  </a:lnTo>
                  <a:lnTo>
                    <a:pt x="14987" y="5685"/>
                  </a:lnTo>
                  <a:lnTo>
                    <a:pt x="14981" y="5688"/>
                  </a:lnTo>
                  <a:lnTo>
                    <a:pt x="14976" y="5692"/>
                  </a:lnTo>
                  <a:lnTo>
                    <a:pt x="14970" y="5697"/>
                  </a:lnTo>
                  <a:lnTo>
                    <a:pt x="14964" y="5705"/>
                  </a:lnTo>
                  <a:lnTo>
                    <a:pt x="14960" y="5713"/>
                  </a:lnTo>
                  <a:lnTo>
                    <a:pt x="14955" y="5722"/>
                  </a:lnTo>
                  <a:lnTo>
                    <a:pt x="14952" y="5733"/>
                  </a:lnTo>
                  <a:lnTo>
                    <a:pt x="14948" y="5746"/>
                  </a:lnTo>
                  <a:lnTo>
                    <a:pt x="14951" y="5756"/>
                  </a:lnTo>
                  <a:lnTo>
                    <a:pt x="14953" y="5765"/>
                  </a:lnTo>
                  <a:lnTo>
                    <a:pt x="14954" y="5775"/>
                  </a:lnTo>
                  <a:lnTo>
                    <a:pt x="14955" y="5784"/>
                  </a:lnTo>
                  <a:lnTo>
                    <a:pt x="14955" y="5792"/>
                  </a:lnTo>
                  <a:lnTo>
                    <a:pt x="14954" y="5800"/>
                  </a:lnTo>
                  <a:lnTo>
                    <a:pt x="14953" y="5808"/>
                  </a:lnTo>
                  <a:lnTo>
                    <a:pt x="14951" y="5816"/>
                  </a:lnTo>
                  <a:lnTo>
                    <a:pt x="14946" y="5830"/>
                  </a:lnTo>
                  <a:lnTo>
                    <a:pt x="14939" y="5843"/>
                  </a:lnTo>
                  <a:lnTo>
                    <a:pt x="14931" y="5856"/>
                  </a:lnTo>
                  <a:lnTo>
                    <a:pt x="14921" y="5868"/>
                  </a:lnTo>
                  <a:lnTo>
                    <a:pt x="14900" y="5892"/>
                  </a:lnTo>
                  <a:lnTo>
                    <a:pt x="14877" y="5914"/>
                  </a:lnTo>
                  <a:lnTo>
                    <a:pt x="14866" y="5926"/>
                  </a:lnTo>
                  <a:lnTo>
                    <a:pt x="14855" y="5938"/>
                  </a:lnTo>
                  <a:lnTo>
                    <a:pt x="14847" y="5950"/>
                  </a:lnTo>
                  <a:lnTo>
                    <a:pt x="14839" y="5964"/>
                  </a:lnTo>
                  <a:lnTo>
                    <a:pt x="14758" y="5977"/>
                  </a:lnTo>
                  <a:lnTo>
                    <a:pt x="14674" y="5990"/>
                  </a:lnTo>
                  <a:lnTo>
                    <a:pt x="14591" y="6004"/>
                  </a:lnTo>
                  <a:lnTo>
                    <a:pt x="14507" y="6017"/>
                  </a:lnTo>
                  <a:lnTo>
                    <a:pt x="14423" y="6030"/>
                  </a:lnTo>
                  <a:lnTo>
                    <a:pt x="14338" y="6043"/>
                  </a:lnTo>
                  <a:lnTo>
                    <a:pt x="14253" y="6055"/>
                  </a:lnTo>
                  <a:lnTo>
                    <a:pt x="14168" y="6067"/>
                  </a:lnTo>
                  <a:lnTo>
                    <a:pt x="14083" y="6079"/>
                  </a:lnTo>
                  <a:lnTo>
                    <a:pt x="13998" y="6090"/>
                  </a:lnTo>
                  <a:lnTo>
                    <a:pt x="13913" y="6101"/>
                  </a:lnTo>
                  <a:lnTo>
                    <a:pt x="13829" y="6111"/>
                  </a:lnTo>
                  <a:lnTo>
                    <a:pt x="13745" y="6121"/>
                  </a:lnTo>
                  <a:lnTo>
                    <a:pt x="13661" y="6129"/>
                  </a:lnTo>
                  <a:lnTo>
                    <a:pt x="13579" y="6137"/>
                  </a:lnTo>
                  <a:lnTo>
                    <a:pt x="13496" y="6144"/>
                  </a:lnTo>
                  <a:lnTo>
                    <a:pt x="13485" y="6104"/>
                  </a:lnTo>
                  <a:lnTo>
                    <a:pt x="13474" y="6064"/>
                  </a:lnTo>
                  <a:lnTo>
                    <a:pt x="13469" y="6045"/>
                  </a:lnTo>
                  <a:lnTo>
                    <a:pt x="13463" y="6026"/>
                  </a:lnTo>
                  <a:lnTo>
                    <a:pt x="13457" y="6008"/>
                  </a:lnTo>
                  <a:lnTo>
                    <a:pt x="13451" y="5990"/>
                  </a:lnTo>
                  <a:lnTo>
                    <a:pt x="13444" y="5974"/>
                  </a:lnTo>
                  <a:lnTo>
                    <a:pt x="13436" y="5958"/>
                  </a:lnTo>
                  <a:lnTo>
                    <a:pt x="13426" y="5944"/>
                  </a:lnTo>
                  <a:lnTo>
                    <a:pt x="13415" y="5931"/>
                  </a:lnTo>
                  <a:lnTo>
                    <a:pt x="13409" y="5925"/>
                  </a:lnTo>
                  <a:lnTo>
                    <a:pt x="13403" y="5918"/>
                  </a:lnTo>
                  <a:lnTo>
                    <a:pt x="13396" y="5913"/>
                  </a:lnTo>
                  <a:lnTo>
                    <a:pt x="13387" y="5908"/>
                  </a:lnTo>
                  <a:lnTo>
                    <a:pt x="13379" y="5903"/>
                  </a:lnTo>
                  <a:lnTo>
                    <a:pt x="13371" y="5899"/>
                  </a:lnTo>
                  <a:lnTo>
                    <a:pt x="13362" y="5895"/>
                  </a:lnTo>
                  <a:lnTo>
                    <a:pt x="13351" y="5891"/>
                  </a:lnTo>
                  <a:lnTo>
                    <a:pt x="13335" y="5892"/>
                  </a:lnTo>
                  <a:lnTo>
                    <a:pt x="13320" y="5893"/>
                  </a:lnTo>
                  <a:lnTo>
                    <a:pt x="13306" y="5896"/>
                  </a:lnTo>
                  <a:lnTo>
                    <a:pt x="13294" y="5899"/>
                  </a:lnTo>
                  <a:lnTo>
                    <a:pt x="13281" y="5903"/>
                  </a:lnTo>
                  <a:lnTo>
                    <a:pt x="13270" y="5908"/>
                  </a:lnTo>
                  <a:lnTo>
                    <a:pt x="13261" y="5914"/>
                  </a:lnTo>
                  <a:lnTo>
                    <a:pt x="13251" y="5920"/>
                  </a:lnTo>
                  <a:lnTo>
                    <a:pt x="13243" y="5928"/>
                  </a:lnTo>
                  <a:lnTo>
                    <a:pt x="13235" y="5935"/>
                  </a:lnTo>
                  <a:lnTo>
                    <a:pt x="13229" y="5943"/>
                  </a:lnTo>
                  <a:lnTo>
                    <a:pt x="13223" y="5952"/>
                  </a:lnTo>
                  <a:lnTo>
                    <a:pt x="13216" y="5962"/>
                  </a:lnTo>
                  <a:lnTo>
                    <a:pt x="13211" y="5971"/>
                  </a:lnTo>
                  <a:lnTo>
                    <a:pt x="13206" y="5980"/>
                  </a:lnTo>
                  <a:lnTo>
                    <a:pt x="13202" y="5990"/>
                  </a:lnTo>
                  <a:lnTo>
                    <a:pt x="13187" y="6032"/>
                  </a:lnTo>
                  <a:lnTo>
                    <a:pt x="13173" y="6075"/>
                  </a:lnTo>
                  <a:lnTo>
                    <a:pt x="13165" y="6094"/>
                  </a:lnTo>
                  <a:lnTo>
                    <a:pt x="13157" y="6113"/>
                  </a:lnTo>
                  <a:lnTo>
                    <a:pt x="13152" y="6122"/>
                  </a:lnTo>
                  <a:lnTo>
                    <a:pt x="13146" y="6130"/>
                  </a:lnTo>
                  <a:lnTo>
                    <a:pt x="13140" y="6137"/>
                  </a:lnTo>
                  <a:lnTo>
                    <a:pt x="13134" y="6144"/>
                  </a:lnTo>
                  <a:lnTo>
                    <a:pt x="13143" y="6165"/>
                  </a:lnTo>
                  <a:lnTo>
                    <a:pt x="13152" y="6187"/>
                  </a:lnTo>
                  <a:lnTo>
                    <a:pt x="13160" y="6209"/>
                  </a:lnTo>
                  <a:lnTo>
                    <a:pt x="13166" y="6232"/>
                  </a:lnTo>
                  <a:lnTo>
                    <a:pt x="13171" y="6255"/>
                  </a:lnTo>
                  <a:lnTo>
                    <a:pt x="13176" y="6280"/>
                  </a:lnTo>
                  <a:lnTo>
                    <a:pt x="13179" y="6305"/>
                  </a:lnTo>
                  <a:lnTo>
                    <a:pt x="13183" y="6329"/>
                  </a:lnTo>
                  <a:lnTo>
                    <a:pt x="13189" y="6381"/>
                  </a:lnTo>
                  <a:lnTo>
                    <a:pt x="13194" y="6433"/>
                  </a:lnTo>
                  <a:lnTo>
                    <a:pt x="13198" y="6486"/>
                  </a:lnTo>
                  <a:lnTo>
                    <a:pt x="13202" y="6538"/>
                  </a:lnTo>
                  <a:lnTo>
                    <a:pt x="13205" y="6565"/>
                  </a:lnTo>
                  <a:lnTo>
                    <a:pt x="13208" y="6591"/>
                  </a:lnTo>
                  <a:lnTo>
                    <a:pt x="13211" y="6616"/>
                  </a:lnTo>
                  <a:lnTo>
                    <a:pt x="13215" y="6642"/>
                  </a:lnTo>
                  <a:lnTo>
                    <a:pt x="13221" y="6668"/>
                  </a:lnTo>
                  <a:lnTo>
                    <a:pt x="13227" y="6692"/>
                  </a:lnTo>
                  <a:lnTo>
                    <a:pt x="13233" y="6717"/>
                  </a:lnTo>
                  <a:lnTo>
                    <a:pt x="13241" y="6741"/>
                  </a:lnTo>
                  <a:lnTo>
                    <a:pt x="13250" y="6763"/>
                  </a:lnTo>
                  <a:lnTo>
                    <a:pt x="13260" y="6786"/>
                  </a:lnTo>
                  <a:lnTo>
                    <a:pt x="13271" y="6808"/>
                  </a:lnTo>
                  <a:lnTo>
                    <a:pt x="13284" y="6829"/>
                  </a:lnTo>
                  <a:lnTo>
                    <a:pt x="13299" y="6849"/>
                  </a:lnTo>
                  <a:lnTo>
                    <a:pt x="13314" y="6869"/>
                  </a:lnTo>
                  <a:lnTo>
                    <a:pt x="13332" y="6888"/>
                  </a:lnTo>
                  <a:lnTo>
                    <a:pt x="13351" y="6905"/>
                  </a:lnTo>
                  <a:lnTo>
                    <a:pt x="13369" y="6908"/>
                  </a:lnTo>
                  <a:lnTo>
                    <a:pt x="13384" y="6909"/>
                  </a:lnTo>
                  <a:lnTo>
                    <a:pt x="13400" y="6910"/>
                  </a:lnTo>
                  <a:lnTo>
                    <a:pt x="13415" y="6909"/>
                  </a:lnTo>
                  <a:lnTo>
                    <a:pt x="13428" y="6907"/>
                  </a:lnTo>
                  <a:lnTo>
                    <a:pt x="13443" y="6904"/>
                  </a:lnTo>
                  <a:lnTo>
                    <a:pt x="13455" y="6900"/>
                  </a:lnTo>
                  <a:lnTo>
                    <a:pt x="13468" y="6896"/>
                  </a:lnTo>
                  <a:lnTo>
                    <a:pt x="13480" y="6890"/>
                  </a:lnTo>
                  <a:lnTo>
                    <a:pt x="13491" y="6883"/>
                  </a:lnTo>
                  <a:lnTo>
                    <a:pt x="13502" y="6876"/>
                  </a:lnTo>
                  <a:lnTo>
                    <a:pt x="13512" y="6868"/>
                  </a:lnTo>
                  <a:lnTo>
                    <a:pt x="13521" y="6859"/>
                  </a:lnTo>
                  <a:lnTo>
                    <a:pt x="13530" y="6849"/>
                  </a:lnTo>
                  <a:lnTo>
                    <a:pt x="13539" y="6839"/>
                  </a:lnTo>
                  <a:lnTo>
                    <a:pt x="13547" y="6828"/>
                  </a:lnTo>
                  <a:lnTo>
                    <a:pt x="13554" y="6817"/>
                  </a:lnTo>
                  <a:lnTo>
                    <a:pt x="13561" y="6805"/>
                  </a:lnTo>
                  <a:lnTo>
                    <a:pt x="13567" y="6793"/>
                  </a:lnTo>
                  <a:lnTo>
                    <a:pt x="13573" y="6781"/>
                  </a:lnTo>
                  <a:lnTo>
                    <a:pt x="13579" y="6767"/>
                  </a:lnTo>
                  <a:lnTo>
                    <a:pt x="13583" y="6754"/>
                  </a:lnTo>
                  <a:lnTo>
                    <a:pt x="13588" y="6741"/>
                  </a:lnTo>
                  <a:lnTo>
                    <a:pt x="13591" y="6727"/>
                  </a:lnTo>
                  <a:lnTo>
                    <a:pt x="13597" y="6699"/>
                  </a:lnTo>
                  <a:lnTo>
                    <a:pt x="13602" y="6671"/>
                  </a:lnTo>
                  <a:lnTo>
                    <a:pt x="13605" y="6643"/>
                  </a:lnTo>
                  <a:lnTo>
                    <a:pt x="13606" y="6615"/>
                  </a:lnTo>
                  <a:lnTo>
                    <a:pt x="13687" y="6601"/>
                  </a:lnTo>
                  <a:lnTo>
                    <a:pt x="13767" y="6585"/>
                  </a:lnTo>
                  <a:lnTo>
                    <a:pt x="13847" y="6569"/>
                  </a:lnTo>
                  <a:lnTo>
                    <a:pt x="13927" y="6551"/>
                  </a:lnTo>
                  <a:lnTo>
                    <a:pt x="14006" y="6534"/>
                  </a:lnTo>
                  <a:lnTo>
                    <a:pt x="14086" y="6517"/>
                  </a:lnTo>
                  <a:lnTo>
                    <a:pt x="14166" y="6500"/>
                  </a:lnTo>
                  <a:lnTo>
                    <a:pt x="14245" y="6484"/>
                  </a:lnTo>
                  <a:lnTo>
                    <a:pt x="14325" y="6469"/>
                  </a:lnTo>
                  <a:lnTo>
                    <a:pt x="14406" y="6457"/>
                  </a:lnTo>
                  <a:lnTo>
                    <a:pt x="14447" y="6451"/>
                  </a:lnTo>
                  <a:lnTo>
                    <a:pt x="14488" y="6446"/>
                  </a:lnTo>
                  <a:lnTo>
                    <a:pt x="14529" y="6441"/>
                  </a:lnTo>
                  <a:lnTo>
                    <a:pt x="14570" y="6437"/>
                  </a:lnTo>
                  <a:lnTo>
                    <a:pt x="14611" y="6434"/>
                  </a:lnTo>
                  <a:lnTo>
                    <a:pt x="14654" y="6431"/>
                  </a:lnTo>
                  <a:lnTo>
                    <a:pt x="14696" y="6429"/>
                  </a:lnTo>
                  <a:lnTo>
                    <a:pt x="14738" y="6429"/>
                  </a:lnTo>
                  <a:lnTo>
                    <a:pt x="14781" y="6428"/>
                  </a:lnTo>
                  <a:lnTo>
                    <a:pt x="14824" y="6429"/>
                  </a:lnTo>
                  <a:lnTo>
                    <a:pt x="14868" y="6431"/>
                  </a:lnTo>
                  <a:lnTo>
                    <a:pt x="14912" y="6434"/>
                  </a:lnTo>
                  <a:lnTo>
                    <a:pt x="14919" y="6445"/>
                  </a:lnTo>
                  <a:lnTo>
                    <a:pt x="14925" y="6454"/>
                  </a:lnTo>
                  <a:lnTo>
                    <a:pt x="14934" y="6462"/>
                  </a:lnTo>
                  <a:lnTo>
                    <a:pt x="14941" y="6470"/>
                  </a:lnTo>
                  <a:lnTo>
                    <a:pt x="14956" y="6485"/>
                  </a:lnTo>
                  <a:lnTo>
                    <a:pt x="14973" y="6497"/>
                  </a:lnTo>
                  <a:lnTo>
                    <a:pt x="14989" y="6507"/>
                  </a:lnTo>
                  <a:lnTo>
                    <a:pt x="15007" y="6517"/>
                  </a:lnTo>
                  <a:lnTo>
                    <a:pt x="15025" y="6524"/>
                  </a:lnTo>
                  <a:lnTo>
                    <a:pt x="15044" y="6529"/>
                  </a:lnTo>
                  <a:lnTo>
                    <a:pt x="15062" y="6534"/>
                  </a:lnTo>
                  <a:lnTo>
                    <a:pt x="15082" y="6537"/>
                  </a:lnTo>
                  <a:lnTo>
                    <a:pt x="15101" y="6539"/>
                  </a:lnTo>
                  <a:lnTo>
                    <a:pt x="15121" y="6541"/>
                  </a:lnTo>
                  <a:lnTo>
                    <a:pt x="15161" y="6542"/>
                  </a:lnTo>
                  <a:lnTo>
                    <a:pt x="15202" y="6543"/>
                  </a:lnTo>
                  <a:lnTo>
                    <a:pt x="15208" y="6539"/>
                  </a:lnTo>
                  <a:lnTo>
                    <a:pt x="15215" y="6535"/>
                  </a:lnTo>
                  <a:lnTo>
                    <a:pt x="15220" y="6531"/>
                  </a:lnTo>
                  <a:lnTo>
                    <a:pt x="15225" y="6527"/>
                  </a:lnTo>
                  <a:lnTo>
                    <a:pt x="15233" y="6517"/>
                  </a:lnTo>
                  <a:lnTo>
                    <a:pt x="15240" y="6505"/>
                  </a:lnTo>
                  <a:lnTo>
                    <a:pt x="15251" y="6483"/>
                  </a:lnTo>
                  <a:lnTo>
                    <a:pt x="15261" y="6461"/>
                  </a:lnTo>
                  <a:lnTo>
                    <a:pt x="15266" y="6452"/>
                  </a:lnTo>
                  <a:lnTo>
                    <a:pt x="15272" y="6444"/>
                  </a:lnTo>
                  <a:lnTo>
                    <a:pt x="15276" y="6439"/>
                  </a:lnTo>
                  <a:lnTo>
                    <a:pt x="15280" y="6436"/>
                  </a:lnTo>
                  <a:lnTo>
                    <a:pt x="15284" y="6433"/>
                  </a:lnTo>
                  <a:lnTo>
                    <a:pt x="15289" y="6431"/>
                  </a:lnTo>
                  <a:lnTo>
                    <a:pt x="15294" y="6429"/>
                  </a:lnTo>
                  <a:lnTo>
                    <a:pt x="15299" y="6428"/>
                  </a:lnTo>
                  <a:lnTo>
                    <a:pt x="15306" y="6427"/>
                  </a:lnTo>
                  <a:lnTo>
                    <a:pt x="15312" y="6427"/>
                  </a:lnTo>
                  <a:lnTo>
                    <a:pt x="15320" y="6428"/>
                  </a:lnTo>
                  <a:lnTo>
                    <a:pt x="15328" y="6429"/>
                  </a:lnTo>
                  <a:lnTo>
                    <a:pt x="15337" y="6431"/>
                  </a:lnTo>
                  <a:lnTo>
                    <a:pt x="15347" y="6434"/>
                  </a:lnTo>
                  <a:lnTo>
                    <a:pt x="15165" y="57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120879"/>
          </a:xfrm>
          <a:prstGeom prst="rect">
            <a:avLst/>
          </a:prstGeom>
          <a:solidFill>
            <a:schemeClr val="accent4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6"/>
          <p:cNvSpPr/>
          <p:nvPr userDrawn="1"/>
        </p:nvSpPr>
        <p:spPr>
          <a:xfrm>
            <a:off x="0" y="0"/>
            <a:ext cx="3923928" cy="555526"/>
          </a:xfrm>
          <a:custGeom>
            <a:avLst/>
            <a:gdLst>
              <a:gd name="connsiteX0" fmla="*/ 0 w 3923928"/>
              <a:gd name="connsiteY0" fmla="*/ 0 h 555526"/>
              <a:gd name="connsiteX1" fmla="*/ 3923928 w 3923928"/>
              <a:gd name="connsiteY1" fmla="*/ 0 h 555526"/>
              <a:gd name="connsiteX2" fmla="*/ 3923928 w 3923928"/>
              <a:gd name="connsiteY2" fmla="*/ 555526 h 555526"/>
              <a:gd name="connsiteX3" fmla="*/ 0 w 3923928"/>
              <a:gd name="connsiteY3" fmla="*/ 555526 h 555526"/>
              <a:gd name="connsiteX4" fmla="*/ 0 w 3923928"/>
              <a:gd name="connsiteY4" fmla="*/ 0 h 555526"/>
              <a:gd name="connsiteX0-1" fmla="*/ 0 w 3923928"/>
              <a:gd name="connsiteY0-2" fmla="*/ 0 h 555526"/>
              <a:gd name="connsiteX1-3" fmla="*/ 3923928 w 3923928"/>
              <a:gd name="connsiteY1-4" fmla="*/ 0 h 555526"/>
              <a:gd name="connsiteX2-5" fmla="*/ 3923928 w 3923928"/>
              <a:gd name="connsiteY2-6" fmla="*/ 555526 h 555526"/>
              <a:gd name="connsiteX3-7" fmla="*/ 3309257 w 3923928"/>
              <a:gd name="connsiteY3-8" fmla="*/ 551543 h 555526"/>
              <a:gd name="connsiteX4-9" fmla="*/ 0 w 3923928"/>
              <a:gd name="connsiteY4-10" fmla="*/ 555526 h 555526"/>
              <a:gd name="connsiteX5" fmla="*/ 0 w 3923928"/>
              <a:gd name="connsiteY5" fmla="*/ 0 h 555526"/>
              <a:gd name="connsiteX0-11" fmla="*/ 0 w 3923928"/>
              <a:gd name="connsiteY0-12" fmla="*/ 0 h 555526"/>
              <a:gd name="connsiteX1-13" fmla="*/ 3923928 w 3923928"/>
              <a:gd name="connsiteY1-14" fmla="*/ 0 h 555526"/>
              <a:gd name="connsiteX2-15" fmla="*/ 3309257 w 3923928"/>
              <a:gd name="connsiteY2-16" fmla="*/ 551543 h 555526"/>
              <a:gd name="connsiteX3-17" fmla="*/ 0 w 3923928"/>
              <a:gd name="connsiteY3-18" fmla="*/ 555526 h 555526"/>
              <a:gd name="connsiteX4-19" fmla="*/ 0 w 3923928"/>
              <a:gd name="connsiteY4-20" fmla="*/ 0 h 55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23928" h="555526">
                <a:moveTo>
                  <a:pt x="0" y="0"/>
                </a:moveTo>
                <a:lnTo>
                  <a:pt x="3923928" y="0"/>
                </a:lnTo>
                <a:lnTo>
                  <a:pt x="3309257" y="551543"/>
                </a:lnTo>
                <a:lnTo>
                  <a:pt x="0" y="5555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7360" y="420370"/>
            <a:ext cx="8095615" cy="430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064318" y="964901"/>
            <a:ext cx="901700" cy="900112"/>
            <a:chOff x="539750" y="268288"/>
            <a:chExt cx="901700" cy="900112"/>
          </a:xfrm>
          <a:solidFill>
            <a:schemeClr val="accent4">
              <a:lumMod val="75000"/>
            </a:schemeClr>
          </a:solidFill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731838" y="434975"/>
              <a:ext cx="468313" cy="563562"/>
            </a:xfrm>
            <a:custGeom>
              <a:avLst/>
              <a:gdLst>
                <a:gd name="T0" fmla="*/ 4886 w 8532"/>
                <a:gd name="T1" fmla="*/ 1604 h 10300"/>
                <a:gd name="T2" fmla="*/ 7535 w 8532"/>
                <a:gd name="T3" fmla="*/ 1571 h 10300"/>
                <a:gd name="T4" fmla="*/ 8532 w 8532"/>
                <a:gd name="T5" fmla="*/ 2101 h 10300"/>
                <a:gd name="T6" fmla="*/ 6637 w 8532"/>
                <a:gd name="T7" fmla="*/ 2380 h 10300"/>
                <a:gd name="T8" fmla="*/ 4935 w 8532"/>
                <a:gd name="T9" fmla="*/ 2836 h 10300"/>
                <a:gd name="T10" fmla="*/ 5224 w 8532"/>
                <a:gd name="T11" fmla="*/ 3345 h 10300"/>
                <a:gd name="T12" fmla="*/ 6924 w 8532"/>
                <a:gd name="T13" fmla="*/ 2553 h 10300"/>
                <a:gd name="T14" fmla="*/ 8465 w 8532"/>
                <a:gd name="T15" fmla="*/ 3192 h 10300"/>
                <a:gd name="T16" fmla="*/ 6471 w 8532"/>
                <a:gd name="T17" fmla="*/ 4088 h 10300"/>
                <a:gd name="T18" fmla="*/ 5136 w 8532"/>
                <a:gd name="T19" fmla="*/ 3744 h 10300"/>
                <a:gd name="T20" fmla="*/ 4906 w 8532"/>
                <a:gd name="T21" fmla="*/ 4385 h 10300"/>
                <a:gd name="T22" fmla="*/ 4369 w 8532"/>
                <a:gd name="T23" fmla="*/ 6764 h 10300"/>
                <a:gd name="T24" fmla="*/ 4639 w 8532"/>
                <a:gd name="T25" fmla="*/ 9623 h 10300"/>
                <a:gd name="T26" fmla="*/ 4275 w 8532"/>
                <a:gd name="T27" fmla="*/ 10216 h 10300"/>
                <a:gd name="T28" fmla="*/ 3728 w 8532"/>
                <a:gd name="T29" fmla="*/ 8351 h 10300"/>
                <a:gd name="T30" fmla="*/ 926 w 8532"/>
                <a:gd name="T31" fmla="*/ 7693 h 10300"/>
                <a:gd name="T32" fmla="*/ 12 w 8532"/>
                <a:gd name="T33" fmla="*/ 7527 h 10300"/>
                <a:gd name="T34" fmla="*/ 962 w 8532"/>
                <a:gd name="T35" fmla="*/ 6738 h 10300"/>
                <a:gd name="T36" fmla="*/ 3807 w 8532"/>
                <a:gd name="T37" fmla="*/ 5436 h 10300"/>
                <a:gd name="T38" fmla="*/ 4162 w 8532"/>
                <a:gd name="T39" fmla="*/ 3843 h 10300"/>
                <a:gd name="T40" fmla="*/ 3417 w 8532"/>
                <a:gd name="T41" fmla="*/ 5033 h 10300"/>
                <a:gd name="T42" fmla="*/ 3266 w 8532"/>
                <a:gd name="T43" fmla="*/ 5868 h 10300"/>
                <a:gd name="T44" fmla="*/ 1902 w 8532"/>
                <a:gd name="T45" fmla="*/ 6431 h 10300"/>
                <a:gd name="T46" fmla="*/ 238 w 8532"/>
                <a:gd name="T47" fmla="*/ 5690 h 10300"/>
                <a:gd name="T48" fmla="*/ 122 w 8532"/>
                <a:gd name="T49" fmla="*/ 3527 h 10300"/>
                <a:gd name="T50" fmla="*/ 1562 w 8532"/>
                <a:gd name="T51" fmla="*/ 2276 h 10300"/>
                <a:gd name="T52" fmla="*/ 3129 w 8532"/>
                <a:gd name="T53" fmla="*/ 2796 h 10300"/>
                <a:gd name="T54" fmla="*/ 3350 w 8532"/>
                <a:gd name="T55" fmla="*/ 3627 h 10300"/>
                <a:gd name="T56" fmla="*/ 4281 w 8532"/>
                <a:gd name="T57" fmla="*/ 2433 h 10300"/>
                <a:gd name="T58" fmla="*/ 3612 w 8532"/>
                <a:gd name="T59" fmla="*/ 2584 h 10300"/>
                <a:gd name="T60" fmla="*/ 3671 w 8532"/>
                <a:gd name="T61" fmla="*/ 1844 h 10300"/>
                <a:gd name="T62" fmla="*/ 4548 w 8532"/>
                <a:gd name="T63" fmla="*/ 212 h 10300"/>
                <a:gd name="T64" fmla="*/ 2383 w 8532"/>
                <a:gd name="T65" fmla="*/ 3557 h 10300"/>
                <a:gd name="T66" fmla="*/ 1446 w 8532"/>
                <a:gd name="T67" fmla="*/ 4033 h 10300"/>
                <a:gd name="T68" fmla="*/ 827 w 8532"/>
                <a:gd name="T69" fmla="*/ 3875 h 10300"/>
                <a:gd name="T70" fmla="*/ 1912 w 8532"/>
                <a:gd name="T71" fmla="*/ 3200 h 10300"/>
                <a:gd name="T72" fmla="*/ 6276 w 8532"/>
                <a:gd name="T73" fmla="*/ 3485 h 10300"/>
                <a:gd name="T74" fmla="*/ 6351 w 8532"/>
                <a:gd name="T75" fmla="*/ 3283 h 10300"/>
                <a:gd name="T76" fmla="*/ 8418 w 8532"/>
                <a:gd name="T77" fmla="*/ 4647 h 10300"/>
                <a:gd name="T78" fmla="*/ 7615 w 8532"/>
                <a:gd name="T79" fmla="*/ 5623 h 10300"/>
                <a:gd name="T80" fmla="*/ 5081 w 8532"/>
                <a:gd name="T81" fmla="*/ 5104 h 10300"/>
                <a:gd name="T82" fmla="*/ 5658 w 8532"/>
                <a:gd name="T83" fmla="*/ 4358 h 10300"/>
                <a:gd name="T84" fmla="*/ 7308 w 8532"/>
                <a:gd name="T85" fmla="*/ 4234 h 10300"/>
                <a:gd name="T86" fmla="*/ 2357 w 8532"/>
                <a:gd name="T87" fmla="*/ 5488 h 10300"/>
                <a:gd name="T88" fmla="*/ 1038 w 8532"/>
                <a:gd name="T89" fmla="*/ 5180 h 10300"/>
                <a:gd name="T90" fmla="*/ 7625 w 8532"/>
                <a:gd name="T91" fmla="*/ 4946 h 10300"/>
                <a:gd name="T92" fmla="*/ 6523 w 8532"/>
                <a:gd name="T93" fmla="*/ 4895 h 10300"/>
                <a:gd name="T94" fmla="*/ 8410 w 8532"/>
                <a:gd name="T95" fmla="*/ 6329 h 10300"/>
                <a:gd name="T96" fmla="*/ 7430 w 8532"/>
                <a:gd name="T97" fmla="*/ 8008 h 10300"/>
                <a:gd name="T98" fmla="*/ 7373 w 8532"/>
                <a:gd name="T99" fmla="*/ 9235 h 10300"/>
                <a:gd name="T100" fmla="*/ 6522 w 8532"/>
                <a:gd name="T101" fmla="*/ 8906 h 10300"/>
                <a:gd name="T102" fmla="*/ 4752 w 8532"/>
                <a:gd name="T103" fmla="*/ 8731 h 10300"/>
                <a:gd name="T104" fmla="*/ 4971 w 8532"/>
                <a:gd name="T105" fmla="*/ 8126 h 10300"/>
                <a:gd name="T106" fmla="*/ 6110 w 8532"/>
                <a:gd name="T107" fmla="*/ 7549 h 10300"/>
                <a:gd name="T108" fmla="*/ 5312 w 8532"/>
                <a:gd name="T109" fmla="*/ 7548 h 10300"/>
                <a:gd name="T110" fmla="*/ 4756 w 8532"/>
                <a:gd name="T111" fmla="*/ 7318 h 10300"/>
                <a:gd name="T112" fmla="*/ 6181 w 8532"/>
                <a:gd name="T113" fmla="*/ 6730 h 10300"/>
                <a:gd name="T114" fmla="*/ 5334 w 8532"/>
                <a:gd name="T115" fmla="*/ 6471 h 10300"/>
                <a:gd name="T116" fmla="*/ 5758 w 8532"/>
                <a:gd name="T117" fmla="*/ 5944 h 10300"/>
                <a:gd name="T118" fmla="*/ 7027 w 8532"/>
                <a:gd name="T119" fmla="*/ 6388 h 10300"/>
                <a:gd name="T120" fmla="*/ 7738 w 8532"/>
                <a:gd name="T121" fmla="*/ 6120 h 10300"/>
                <a:gd name="T122" fmla="*/ 7527 w 8532"/>
                <a:gd name="T123" fmla="*/ 7210 h 10300"/>
                <a:gd name="T124" fmla="*/ 6926 w 8532"/>
                <a:gd name="T125" fmla="*/ 7172 h 10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2" h="10300">
                  <a:moveTo>
                    <a:pt x="5078" y="152"/>
                  </a:moveTo>
                  <a:lnTo>
                    <a:pt x="5072" y="186"/>
                  </a:lnTo>
                  <a:lnTo>
                    <a:pt x="5067" y="221"/>
                  </a:lnTo>
                  <a:lnTo>
                    <a:pt x="5062" y="256"/>
                  </a:lnTo>
                  <a:lnTo>
                    <a:pt x="5058" y="291"/>
                  </a:lnTo>
                  <a:lnTo>
                    <a:pt x="5051" y="363"/>
                  </a:lnTo>
                  <a:lnTo>
                    <a:pt x="5045" y="433"/>
                  </a:lnTo>
                  <a:lnTo>
                    <a:pt x="5041" y="506"/>
                  </a:lnTo>
                  <a:lnTo>
                    <a:pt x="5037" y="578"/>
                  </a:lnTo>
                  <a:lnTo>
                    <a:pt x="5033" y="651"/>
                  </a:lnTo>
                  <a:lnTo>
                    <a:pt x="5029" y="722"/>
                  </a:lnTo>
                  <a:lnTo>
                    <a:pt x="5023" y="793"/>
                  </a:lnTo>
                  <a:lnTo>
                    <a:pt x="5016" y="863"/>
                  </a:lnTo>
                  <a:lnTo>
                    <a:pt x="5010" y="897"/>
                  </a:lnTo>
                  <a:lnTo>
                    <a:pt x="5005" y="931"/>
                  </a:lnTo>
                  <a:lnTo>
                    <a:pt x="4999" y="965"/>
                  </a:lnTo>
                  <a:lnTo>
                    <a:pt x="4992" y="998"/>
                  </a:lnTo>
                  <a:lnTo>
                    <a:pt x="4985" y="1030"/>
                  </a:lnTo>
                  <a:lnTo>
                    <a:pt x="4975" y="1061"/>
                  </a:lnTo>
                  <a:lnTo>
                    <a:pt x="4965" y="1093"/>
                  </a:lnTo>
                  <a:lnTo>
                    <a:pt x="4955" y="1124"/>
                  </a:lnTo>
                  <a:lnTo>
                    <a:pt x="4942" y="1154"/>
                  </a:lnTo>
                  <a:lnTo>
                    <a:pt x="4928" y="1183"/>
                  </a:lnTo>
                  <a:lnTo>
                    <a:pt x="4914" y="1211"/>
                  </a:lnTo>
                  <a:lnTo>
                    <a:pt x="4897" y="1239"/>
                  </a:lnTo>
                  <a:lnTo>
                    <a:pt x="4900" y="1259"/>
                  </a:lnTo>
                  <a:lnTo>
                    <a:pt x="4902" y="1279"/>
                  </a:lnTo>
                  <a:lnTo>
                    <a:pt x="4903" y="1299"/>
                  </a:lnTo>
                  <a:lnTo>
                    <a:pt x="4903" y="1318"/>
                  </a:lnTo>
                  <a:lnTo>
                    <a:pt x="4902" y="1357"/>
                  </a:lnTo>
                  <a:lnTo>
                    <a:pt x="4899" y="1395"/>
                  </a:lnTo>
                  <a:lnTo>
                    <a:pt x="4890" y="1468"/>
                  </a:lnTo>
                  <a:lnTo>
                    <a:pt x="4884" y="1537"/>
                  </a:lnTo>
                  <a:lnTo>
                    <a:pt x="4884" y="1555"/>
                  </a:lnTo>
                  <a:lnTo>
                    <a:pt x="4884" y="1571"/>
                  </a:lnTo>
                  <a:lnTo>
                    <a:pt x="4884" y="1588"/>
                  </a:lnTo>
                  <a:lnTo>
                    <a:pt x="4886" y="1604"/>
                  </a:lnTo>
                  <a:lnTo>
                    <a:pt x="4888" y="1619"/>
                  </a:lnTo>
                  <a:lnTo>
                    <a:pt x="4892" y="1636"/>
                  </a:lnTo>
                  <a:lnTo>
                    <a:pt x="4896" y="1651"/>
                  </a:lnTo>
                  <a:lnTo>
                    <a:pt x="4902" y="1667"/>
                  </a:lnTo>
                  <a:lnTo>
                    <a:pt x="4910" y="1682"/>
                  </a:lnTo>
                  <a:lnTo>
                    <a:pt x="4919" y="1696"/>
                  </a:lnTo>
                  <a:lnTo>
                    <a:pt x="4929" y="1711"/>
                  </a:lnTo>
                  <a:lnTo>
                    <a:pt x="4940" y="1726"/>
                  </a:lnTo>
                  <a:lnTo>
                    <a:pt x="4954" y="1741"/>
                  </a:lnTo>
                  <a:lnTo>
                    <a:pt x="4969" y="1754"/>
                  </a:lnTo>
                  <a:lnTo>
                    <a:pt x="4987" y="1768"/>
                  </a:lnTo>
                  <a:lnTo>
                    <a:pt x="5006" y="1782"/>
                  </a:lnTo>
                  <a:lnTo>
                    <a:pt x="5092" y="1756"/>
                  </a:lnTo>
                  <a:lnTo>
                    <a:pt x="5177" y="1732"/>
                  </a:lnTo>
                  <a:lnTo>
                    <a:pt x="5263" y="1711"/>
                  </a:lnTo>
                  <a:lnTo>
                    <a:pt x="5348" y="1691"/>
                  </a:lnTo>
                  <a:lnTo>
                    <a:pt x="5434" y="1673"/>
                  </a:lnTo>
                  <a:lnTo>
                    <a:pt x="5520" y="1657"/>
                  </a:lnTo>
                  <a:lnTo>
                    <a:pt x="5607" y="1643"/>
                  </a:lnTo>
                  <a:lnTo>
                    <a:pt x="5693" y="1631"/>
                  </a:lnTo>
                  <a:lnTo>
                    <a:pt x="5779" y="1619"/>
                  </a:lnTo>
                  <a:lnTo>
                    <a:pt x="5866" y="1610"/>
                  </a:lnTo>
                  <a:lnTo>
                    <a:pt x="5953" y="1602"/>
                  </a:lnTo>
                  <a:lnTo>
                    <a:pt x="6040" y="1596"/>
                  </a:lnTo>
                  <a:lnTo>
                    <a:pt x="6127" y="1590"/>
                  </a:lnTo>
                  <a:lnTo>
                    <a:pt x="6215" y="1584"/>
                  </a:lnTo>
                  <a:lnTo>
                    <a:pt x="6302" y="1581"/>
                  </a:lnTo>
                  <a:lnTo>
                    <a:pt x="6390" y="1578"/>
                  </a:lnTo>
                  <a:lnTo>
                    <a:pt x="6477" y="1576"/>
                  </a:lnTo>
                  <a:lnTo>
                    <a:pt x="6565" y="1574"/>
                  </a:lnTo>
                  <a:lnTo>
                    <a:pt x="6652" y="1573"/>
                  </a:lnTo>
                  <a:lnTo>
                    <a:pt x="6741" y="1573"/>
                  </a:lnTo>
                  <a:lnTo>
                    <a:pt x="6917" y="1573"/>
                  </a:lnTo>
                  <a:lnTo>
                    <a:pt x="7093" y="1573"/>
                  </a:lnTo>
                  <a:lnTo>
                    <a:pt x="7269" y="1573"/>
                  </a:lnTo>
                  <a:lnTo>
                    <a:pt x="7446" y="1572"/>
                  </a:lnTo>
                  <a:lnTo>
                    <a:pt x="7535" y="1571"/>
                  </a:lnTo>
                  <a:lnTo>
                    <a:pt x="7623" y="1570"/>
                  </a:lnTo>
                  <a:lnTo>
                    <a:pt x="7712" y="1568"/>
                  </a:lnTo>
                  <a:lnTo>
                    <a:pt x="7800" y="1565"/>
                  </a:lnTo>
                  <a:lnTo>
                    <a:pt x="7821" y="1583"/>
                  </a:lnTo>
                  <a:lnTo>
                    <a:pt x="7845" y="1601"/>
                  </a:lnTo>
                  <a:lnTo>
                    <a:pt x="7869" y="1616"/>
                  </a:lnTo>
                  <a:lnTo>
                    <a:pt x="7895" y="1630"/>
                  </a:lnTo>
                  <a:lnTo>
                    <a:pt x="7923" y="1641"/>
                  </a:lnTo>
                  <a:lnTo>
                    <a:pt x="7951" y="1651"/>
                  </a:lnTo>
                  <a:lnTo>
                    <a:pt x="7981" y="1661"/>
                  </a:lnTo>
                  <a:lnTo>
                    <a:pt x="8010" y="1669"/>
                  </a:lnTo>
                  <a:lnTo>
                    <a:pt x="8041" y="1676"/>
                  </a:lnTo>
                  <a:lnTo>
                    <a:pt x="8072" y="1682"/>
                  </a:lnTo>
                  <a:lnTo>
                    <a:pt x="8103" y="1688"/>
                  </a:lnTo>
                  <a:lnTo>
                    <a:pt x="8135" y="1694"/>
                  </a:lnTo>
                  <a:lnTo>
                    <a:pt x="8198" y="1706"/>
                  </a:lnTo>
                  <a:lnTo>
                    <a:pt x="8259" y="1718"/>
                  </a:lnTo>
                  <a:lnTo>
                    <a:pt x="8287" y="1725"/>
                  </a:lnTo>
                  <a:lnTo>
                    <a:pt x="8316" y="1733"/>
                  </a:lnTo>
                  <a:lnTo>
                    <a:pt x="8343" y="1743"/>
                  </a:lnTo>
                  <a:lnTo>
                    <a:pt x="8370" y="1753"/>
                  </a:lnTo>
                  <a:lnTo>
                    <a:pt x="8394" y="1764"/>
                  </a:lnTo>
                  <a:lnTo>
                    <a:pt x="8417" y="1778"/>
                  </a:lnTo>
                  <a:lnTo>
                    <a:pt x="8439" y="1792"/>
                  </a:lnTo>
                  <a:lnTo>
                    <a:pt x="8458" y="1810"/>
                  </a:lnTo>
                  <a:lnTo>
                    <a:pt x="8476" y="1828"/>
                  </a:lnTo>
                  <a:lnTo>
                    <a:pt x="8491" y="1850"/>
                  </a:lnTo>
                  <a:lnTo>
                    <a:pt x="8504" y="1873"/>
                  </a:lnTo>
                  <a:lnTo>
                    <a:pt x="8514" y="1899"/>
                  </a:lnTo>
                  <a:lnTo>
                    <a:pt x="8521" y="1929"/>
                  </a:lnTo>
                  <a:lnTo>
                    <a:pt x="8526" y="1961"/>
                  </a:lnTo>
                  <a:lnTo>
                    <a:pt x="8527" y="1997"/>
                  </a:lnTo>
                  <a:lnTo>
                    <a:pt x="8526" y="2036"/>
                  </a:lnTo>
                  <a:lnTo>
                    <a:pt x="8528" y="2052"/>
                  </a:lnTo>
                  <a:lnTo>
                    <a:pt x="8531" y="2068"/>
                  </a:lnTo>
                  <a:lnTo>
                    <a:pt x="8532" y="2085"/>
                  </a:lnTo>
                  <a:lnTo>
                    <a:pt x="8532" y="2101"/>
                  </a:lnTo>
                  <a:lnTo>
                    <a:pt x="8532" y="2118"/>
                  </a:lnTo>
                  <a:lnTo>
                    <a:pt x="8531" y="2133"/>
                  </a:lnTo>
                  <a:lnTo>
                    <a:pt x="8530" y="2149"/>
                  </a:lnTo>
                  <a:lnTo>
                    <a:pt x="8527" y="2163"/>
                  </a:lnTo>
                  <a:lnTo>
                    <a:pt x="8524" y="2178"/>
                  </a:lnTo>
                  <a:lnTo>
                    <a:pt x="8520" y="2193"/>
                  </a:lnTo>
                  <a:lnTo>
                    <a:pt x="8516" y="2206"/>
                  </a:lnTo>
                  <a:lnTo>
                    <a:pt x="8511" y="2220"/>
                  </a:lnTo>
                  <a:lnTo>
                    <a:pt x="8506" y="2233"/>
                  </a:lnTo>
                  <a:lnTo>
                    <a:pt x="8499" y="2246"/>
                  </a:lnTo>
                  <a:lnTo>
                    <a:pt x="8492" y="2259"/>
                  </a:lnTo>
                  <a:lnTo>
                    <a:pt x="8485" y="2271"/>
                  </a:lnTo>
                  <a:lnTo>
                    <a:pt x="8477" y="2282"/>
                  </a:lnTo>
                  <a:lnTo>
                    <a:pt x="8469" y="2294"/>
                  </a:lnTo>
                  <a:lnTo>
                    <a:pt x="8459" y="2305"/>
                  </a:lnTo>
                  <a:lnTo>
                    <a:pt x="8450" y="2315"/>
                  </a:lnTo>
                  <a:lnTo>
                    <a:pt x="8441" y="2324"/>
                  </a:lnTo>
                  <a:lnTo>
                    <a:pt x="8430" y="2334"/>
                  </a:lnTo>
                  <a:lnTo>
                    <a:pt x="8419" y="2343"/>
                  </a:lnTo>
                  <a:lnTo>
                    <a:pt x="8409" y="2351"/>
                  </a:lnTo>
                  <a:lnTo>
                    <a:pt x="8396" y="2359"/>
                  </a:lnTo>
                  <a:lnTo>
                    <a:pt x="8385" y="2367"/>
                  </a:lnTo>
                  <a:lnTo>
                    <a:pt x="8373" y="2373"/>
                  </a:lnTo>
                  <a:lnTo>
                    <a:pt x="8360" y="2379"/>
                  </a:lnTo>
                  <a:lnTo>
                    <a:pt x="8348" y="2385"/>
                  </a:lnTo>
                  <a:lnTo>
                    <a:pt x="8335" y="2389"/>
                  </a:lnTo>
                  <a:lnTo>
                    <a:pt x="8321" y="2394"/>
                  </a:lnTo>
                  <a:lnTo>
                    <a:pt x="8308" y="2397"/>
                  </a:lnTo>
                  <a:lnTo>
                    <a:pt x="8123" y="2397"/>
                  </a:lnTo>
                  <a:lnTo>
                    <a:pt x="7933" y="2395"/>
                  </a:lnTo>
                  <a:lnTo>
                    <a:pt x="7740" y="2392"/>
                  </a:lnTo>
                  <a:lnTo>
                    <a:pt x="7544" y="2388"/>
                  </a:lnTo>
                  <a:lnTo>
                    <a:pt x="7345" y="2385"/>
                  </a:lnTo>
                  <a:lnTo>
                    <a:pt x="7145" y="2382"/>
                  </a:lnTo>
                  <a:lnTo>
                    <a:pt x="6943" y="2380"/>
                  </a:lnTo>
                  <a:lnTo>
                    <a:pt x="6739" y="2380"/>
                  </a:lnTo>
                  <a:lnTo>
                    <a:pt x="6637" y="2380"/>
                  </a:lnTo>
                  <a:lnTo>
                    <a:pt x="6534" y="2381"/>
                  </a:lnTo>
                  <a:lnTo>
                    <a:pt x="6432" y="2382"/>
                  </a:lnTo>
                  <a:lnTo>
                    <a:pt x="6329" y="2383"/>
                  </a:lnTo>
                  <a:lnTo>
                    <a:pt x="6227" y="2386"/>
                  </a:lnTo>
                  <a:lnTo>
                    <a:pt x="6124" y="2389"/>
                  </a:lnTo>
                  <a:lnTo>
                    <a:pt x="6022" y="2393"/>
                  </a:lnTo>
                  <a:lnTo>
                    <a:pt x="5921" y="2397"/>
                  </a:lnTo>
                  <a:lnTo>
                    <a:pt x="5819" y="2404"/>
                  </a:lnTo>
                  <a:lnTo>
                    <a:pt x="5717" y="2410"/>
                  </a:lnTo>
                  <a:lnTo>
                    <a:pt x="5615" y="2417"/>
                  </a:lnTo>
                  <a:lnTo>
                    <a:pt x="5514" y="2425"/>
                  </a:lnTo>
                  <a:lnTo>
                    <a:pt x="5414" y="2434"/>
                  </a:lnTo>
                  <a:lnTo>
                    <a:pt x="5313" y="2446"/>
                  </a:lnTo>
                  <a:lnTo>
                    <a:pt x="5214" y="2457"/>
                  </a:lnTo>
                  <a:lnTo>
                    <a:pt x="5115" y="2470"/>
                  </a:lnTo>
                  <a:lnTo>
                    <a:pt x="5099" y="2484"/>
                  </a:lnTo>
                  <a:lnTo>
                    <a:pt x="5083" y="2498"/>
                  </a:lnTo>
                  <a:lnTo>
                    <a:pt x="5068" y="2512"/>
                  </a:lnTo>
                  <a:lnTo>
                    <a:pt x="5054" y="2528"/>
                  </a:lnTo>
                  <a:lnTo>
                    <a:pt x="5040" y="2543"/>
                  </a:lnTo>
                  <a:lnTo>
                    <a:pt x="5028" y="2559"/>
                  </a:lnTo>
                  <a:lnTo>
                    <a:pt x="5017" y="2574"/>
                  </a:lnTo>
                  <a:lnTo>
                    <a:pt x="5005" y="2591"/>
                  </a:lnTo>
                  <a:lnTo>
                    <a:pt x="4996" y="2607"/>
                  </a:lnTo>
                  <a:lnTo>
                    <a:pt x="4987" y="2623"/>
                  </a:lnTo>
                  <a:lnTo>
                    <a:pt x="4979" y="2641"/>
                  </a:lnTo>
                  <a:lnTo>
                    <a:pt x="4970" y="2657"/>
                  </a:lnTo>
                  <a:lnTo>
                    <a:pt x="4963" y="2675"/>
                  </a:lnTo>
                  <a:lnTo>
                    <a:pt x="4957" y="2692"/>
                  </a:lnTo>
                  <a:lnTo>
                    <a:pt x="4952" y="2711"/>
                  </a:lnTo>
                  <a:lnTo>
                    <a:pt x="4948" y="2728"/>
                  </a:lnTo>
                  <a:lnTo>
                    <a:pt x="4944" y="2746"/>
                  </a:lnTo>
                  <a:lnTo>
                    <a:pt x="4940" y="2764"/>
                  </a:lnTo>
                  <a:lnTo>
                    <a:pt x="4938" y="2782"/>
                  </a:lnTo>
                  <a:lnTo>
                    <a:pt x="4936" y="2800"/>
                  </a:lnTo>
                  <a:lnTo>
                    <a:pt x="4935" y="2818"/>
                  </a:lnTo>
                  <a:lnTo>
                    <a:pt x="4935" y="2836"/>
                  </a:lnTo>
                  <a:lnTo>
                    <a:pt x="4935" y="2855"/>
                  </a:lnTo>
                  <a:lnTo>
                    <a:pt x="4936" y="2872"/>
                  </a:lnTo>
                  <a:lnTo>
                    <a:pt x="4938" y="2891"/>
                  </a:lnTo>
                  <a:lnTo>
                    <a:pt x="4940" y="2908"/>
                  </a:lnTo>
                  <a:lnTo>
                    <a:pt x="4945" y="2927"/>
                  </a:lnTo>
                  <a:lnTo>
                    <a:pt x="4948" y="2944"/>
                  </a:lnTo>
                  <a:lnTo>
                    <a:pt x="4953" y="2962"/>
                  </a:lnTo>
                  <a:lnTo>
                    <a:pt x="4958" y="2979"/>
                  </a:lnTo>
                  <a:lnTo>
                    <a:pt x="4963" y="2996"/>
                  </a:lnTo>
                  <a:lnTo>
                    <a:pt x="4970" y="3013"/>
                  </a:lnTo>
                  <a:lnTo>
                    <a:pt x="4976" y="3027"/>
                  </a:lnTo>
                  <a:lnTo>
                    <a:pt x="4983" y="3042"/>
                  </a:lnTo>
                  <a:lnTo>
                    <a:pt x="4988" y="3057"/>
                  </a:lnTo>
                  <a:lnTo>
                    <a:pt x="4993" y="3073"/>
                  </a:lnTo>
                  <a:lnTo>
                    <a:pt x="5001" y="3104"/>
                  </a:lnTo>
                  <a:lnTo>
                    <a:pt x="5009" y="3137"/>
                  </a:lnTo>
                  <a:lnTo>
                    <a:pt x="5023" y="3205"/>
                  </a:lnTo>
                  <a:lnTo>
                    <a:pt x="5038" y="3271"/>
                  </a:lnTo>
                  <a:lnTo>
                    <a:pt x="5042" y="3287"/>
                  </a:lnTo>
                  <a:lnTo>
                    <a:pt x="5047" y="3303"/>
                  </a:lnTo>
                  <a:lnTo>
                    <a:pt x="5053" y="3318"/>
                  </a:lnTo>
                  <a:lnTo>
                    <a:pt x="5058" y="3333"/>
                  </a:lnTo>
                  <a:lnTo>
                    <a:pt x="5065" y="3347"/>
                  </a:lnTo>
                  <a:lnTo>
                    <a:pt x="5071" y="3360"/>
                  </a:lnTo>
                  <a:lnTo>
                    <a:pt x="5079" y="3373"/>
                  </a:lnTo>
                  <a:lnTo>
                    <a:pt x="5088" y="3385"/>
                  </a:lnTo>
                  <a:lnTo>
                    <a:pt x="5097" y="3396"/>
                  </a:lnTo>
                  <a:lnTo>
                    <a:pt x="5106" y="3407"/>
                  </a:lnTo>
                  <a:lnTo>
                    <a:pt x="5118" y="3416"/>
                  </a:lnTo>
                  <a:lnTo>
                    <a:pt x="5129" y="3425"/>
                  </a:lnTo>
                  <a:lnTo>
                    <a:pt x="5142" y="3432"/>
                  </a:lnTo>
                  <a:lnTo>
                    <a:pt x="5157" y="3438"/>
                  </a:lnTo>
                  <a:lnTo>
                    <a:pt x="5171" y="3444"/>
                  </a:lnTo>
                  <a:lnTo>
                    <a:pt x="5188" y="3448"/>
                  </a:lnTo>
                  <a:lnTo>
                    <a:pt x="5199" y="3414"/>
                  </a:lnTo>
                  <a:lnTo>
                    <a:pt x="5210" y="3379"/>
                  </a:lnTo>
                  <a:lnTo>
                    <a:pt x="5224" y="3345"/>
                  </a:lnTo>
                  <a:lnTo>
                    <a:pt x="5237" y="3310"/>
                  </a:lnTo>
                  <a:lnTo>
                    <a:pt x="5252" y="3275"/>
                  </a:lnTo>
                  <a:lnTo>
                    <a:pt x="5268" y="3240"/>
                  </a:lnTo>
                  <a:lnTo>
                    <a:pt x="5285" y="3205"/>
                  </a:lnTo>
                  <a:lnTo>
                    <a:pt x="5303" y="3170"/>
                  </a:lnTo>
                  <a:lnTo>
                    <a:pt x="5321" y="3135"/>
                  </a:lnTo>
                  <a:lnTo>
                    <a:pt x="5342" y="3101"/>
                  </a:lnTo>
                  <a:lnTo>
                    <a:pt x="5363" y="3067"/>
                  </a:lnTo>
                  <a:lnTo>
                    <a:pt x="5385" y="3035"/>
                  </a:lnTo>
                  <a:lnTo>
                    <a:pt x="5408" y="3003"/>
                  </a:lnTo>
                  <a:lnTo>
                    <a:pt x="5432" y="2971"/>
                  </a:lnTo>
                  <a:lnTo>
                    <a:pt x="5456" y="2939"/>
                  </a:lnTo>
                  <a:lnTo>
                    <a:pt x="5483" y="2909"/>
                  </a:lnTo>
                  <a:lnTo>
                    <a:pt x="5510" y="2880"/>
                  </a:lnTo>
                  <a:lnTo>
                    <a:pt x="5538" y="2852"/>
                  </a:lnTo>
                  <a:lnTo>
                    <a:pt x="5566" y="2825"/>
                  </a:lnTo>
                  <a:lnTo>
                    <a:pt x="5595" y="2799"/>
                  </a:lnTo>
                  <a:lnTo>
                    <a:pt x="5626" y="2775"/>
                  </a:lnTo>
                  <a:lnTo>
                    <a:pt x="5658" y="2751"/>
                  </a:lnTo>
                  <a:lnTo>
                    <a:pt x="5690" y="2729"/>
                  </a:lnTo>
                  <a:lnTo>
                    <a:pt x="5724" y="2710"/>
                  </a:lnTo>
                  <a:lnTo>
                    <a:pt x="5758" y="2691"/>
                  </a:lnTo>
                  <a:lnTo>
                    <a:pt x="5793" y="2674"/>
                  </a:lnTo>
                  <a:lnTo>
                    <a:pt x="5829" y="2659"/>
                  </a:lnTo>
                  <a:lnTo>
                    <a:pt x="5866" y="2646"/>
                  </a:lnTo>
                  <a:lnTo>
                    <a:pt x="5904" y="2636"/>
                  </a:lnTo>
                  <a:lnTo>
                    <a:pt x="5942" y="2627"/>
                  </a:lnTo>
                  <a:lnTo>
                    <a:pt x="5982" y="2619"/>
                  </a:lnTo>
                  <a:lnTo>
                    <a:pt x="6022" y="2615"/>
                  </a:lnTo>
                  <a:lnTo>
                    <a:pt x="6151" y="2602"/>
                  </a:lnTo>
                  <a:lnTo>
                    <a:pt x="6281" y="2590"/>
                  </a:lnTo>
                  <a:lnTo>
                    <a:pt x="6410" y="2579"/>
                  </a:lnTo>
                  <a:lnTo>
                    <a:pt x="6538" y="2570"/>
                  </a:lnTo>
                  <a:lnTo>
                    <a:pt x="6667" y="2562"/>
                  </a:lnTo>
                  <a:lnTo>
                    <a:pt x="6796" y="2557"/>
                  </a:lnTo>
                  <a:lnTo>
                    <a:pt x="6859" y="2555"/>
                  </a:lnTo>
                  <a:lnTo>
                    <a:pt x="6924" y="2553"/>
                  </a:lnTo>
                  <a:lnTo>
                    <a:pt x="6988" y="2552"/>
                  </a:lnTo>
                  <a:lnTo>
                    <a:pt x="7052" y="2552"/>
                  </a:lnTo>
                  <a:lnTo>
                    <a:pt x="7116" y="2552"/>
                  </a:lnTo>
                  <a:lnTo>
                    <a:pt x="7179" y="2553"/>
                  </a:lnTo>
                  <a:lnTo>
                    <a:pt x="7242" y="2555"/>
                  </a:lnTo>
                  <a:lnTo>
                    <a:pt x="7306" y="2557"/>
                  </a:lnTo>
                  <a:lnTo>
                    <a:pt x="7369" y="2560"/>
                  </a:lnTo>
                  <a:lnTo>
                    <a:pt x="7432" y="2564"/>
                  </a:lnTo>
                  <a:lnTo>
                    <a:pt x="7496" y="2569"/>
                  </a:lnTo>
                  <a:lnTo>
                    <a:pt x="7558" y="2574"/>
                  </a:lnTo>
                  <a:lnTo>
                    <a:pt x="7620" y="2580"/>
                  </a:lnTo>
                  <a:lnTo>
                    <a:pt x="7683" y="2587"/>
                  </a:lnTo>
                  <a:lnTo>
                    <a:pt x="7746" y="2596"/>
                  </a:lnTo>
                  <a:lnTo>
                    <a:pt x="7808" y="2605"/>
                  </a:lnTo>
                  <a:lnTo>
                    <a:pt x="7869" y="2615"/>
                  </a:lnTo>
                  <a:lnTo>
                    <a:pt x="7931" y="2627"/>
                  </a:lnTo>
                  <a:lnTo>
                    <a:pt x="7993" y="2638"/>
                  </a:lnTo>
                  <a:lnTo>
                    <a:pt x="8054" y="2651"/>
                  </a:lnTo>
                  <a:lnTo>
                    <a:pt x="8088" y="2666"/>
                  </a:lnTo>
                  <a:lnTo>
                    <a:pt x="8121" y="2682"/>
                  </a:lnTo>
                  <a:lnTo>
                    <a:pt x="8152" y="2699"/>
                  </a:lnTo>
                  <a:lnTo>
                    <a:pt x="8182" y="2718"/>
                  </a:lnTo>
                  <a:lnTo>
                    <a:pt x="8212" y="2740"/>
                  </a:lnTo>
                  <a:lnTo>
                    <a:pt x="8241" y="2761"/>
                  </a:lnTo>
                  <a:lnTo>
                    <a:pt x="8268" y="2785"/>
                  </a:lnTo>
                  <a:lnTo>
                    <a:pt x="8295" y="2809"/>
                  </a:lnTo>
                  <a:lnTo>
                    <a:pt x="8319" y="2836"/>
                  </a:lnTo>
                  <a:lnTo>
                    <a:pt x="8343" y="2863"/>
                  </a:lnTo>
                  <a:lnTo>
                    <a:pt x="8365" y="2892"/>
                  </a:lnTo>
                  <a:lnTo>
                    <a:pt x="8386" y="2921"/>
                  </a:lnTo>
                  <a:lnTo>
                    <a:pt x="8405" y="2951"/>
                  </a:lnTo>
                  <a:lnTo>
                    <a:pt x="8422" y="2983"/>
                  </a:lnTo>
                  <a:lnTo>
                    <a:pt x="8439" y="3016"/>
                  </a:lnTo>
                  <a:lnTo>
                    <a:pt x="8453" y="3050"/>
                  </a:lnTo>
                  <a:lnTo>
                    <a:pt x="8459" y="3097"/>
                  </a:lnTo>
                  <a:lnTo>
                    <a:pt x="8463" y="3144"/>
                  </a:lnTo>
                  <a:lnTo>
                    <a:pt x="8465" y="3192"/>
                  </a:lnTo>
                  <a:lnTo>
                    <a:pt x="8466" y="3239"/>
                  </a:lnTo>
                  <a:lnTo>
                    <a:pt x="8465" y="3286"/>
                  </a:lnTo>
                  <a:lnTo>
                    <a:pt x="8463" y="3333"/>
                  </a:lnTo>
                  <a:lnTo>
                    <a:pt x="8459" y="3379"/>
                  </a:lnTo>
                  <a:lnTo>
                    <a:pt x="8453" y="3425"/>
                  </a:lnTo>
                  <a:lnTo>
                    <a:pt x="8446" y="3471"/>
                  </a:lnTo>
                  <a:lnTo>
                    <a:pt x="8437" y="3517"/>
                  </a:lnTo>
                  <a:lnTo>
                    <a:pt x="8425" y="3561"/>
                  </a:lnTo>
                  <a:lnTo>
                    <a:pt x="8412" y="3605"/>
                  </a:lnTo>
                  <a:lnTo>
                    <a:pt x="8397" y="3648"/>
                  </a:lnTo>
                  <a:lnTo>
                    <a:pt x="8382" y="3691"/>
                  </a:lnTo>
                  <a:lnTo>
                    <a:pt x="8364" y="3732"/>
                  </a:lnTo>
                  <a:lnTo>
                    <a:pt x="8344" y="3773"/>
                  </a:lnTo>
                  <a:lnTo>
                    <a:pt x="8292" y="3816"/>
                  </a:lnTo>
                  <a:lnTo>
                    <a:pt x="8238" y="3854"/>
                  </a:lnTo>
                  <a:lnTo>
                    <a:pt x="8182" y="3888"/>
                  </a:lnTo>
                  <a:lnTo>
                    <a:pt x="8125" y="3917"/>
                  </a:lnTo>
                  <a:lnTo>
                    <a:pt x="8065" y="3944"/>
                  </a:lnTo>
                  <a:lnTo>
                    <a:pt x="8004" y="3967"/>
                  </a:lnTo>
                  <a:lnTo>
                    <a:pt x="7941" y="3986"/>
                  </a:lnTo>
                  <a:lnTo>
                    <a:pt x="7878" y="4004"/>
                  </a:lnTo>
                  <a:lnTo>
                    <a:pt x="7812" y="4018"/>
                  </a:lnTo>
                  <a:lnTo>
                    <a:pt x="7746" y="4030"/>
                  </a:lnTo>
                  <a:lnTo>
                    <a:pt x="7678" y="4040"/>
                  </a:lnTo>
                  <a:lnTo>
                    <a:pt x="7610" y="4048"/>
                  </a:lnTo>
                  <a:lnTo>
                    <a:pt x="7540" y="4054"/>
                  </a:lnTo>
                  <a:lnTo>
                    <a:pt x="7470" y="4058"/>
                  </a:lnTo>
                  <a:lnTo>
                    <a:pt x="7400" y="4061"/>
                  </a:lnTo>
                  <a:lnTo>
                    <a:pt x="7329" y="4063"/>
                  </a:lnTo>
                  <a:lnTo>
                    <a:pt x="7185" y="4065"/>
                  </a:lnTo>
                  <a:lnTo>
                    <a:pt x="7041" y="4066"/>
                  </a:lnTo>
                  <a:lnTo>
                    <a:pt x="6896" y="4066"/>
                  </a:lnTo>
                  <a:lnTo>
                    <a:pt x="6752" y="4069"/>
                  </a:lnTo>
                  <a:lnTo>
                    <a:pt x="6681" y="4072"/>
                  </a:lnTo>
                  <a:lnTo>
                    <a:pt x="6610" y="4076"/>
                  </a:lnTo>
                  <a:lnTo>
                    <a:pt x="6540" y="4081"/>
                  </a:lnTo>
                  <a:lnTo>
                    <a:pt x="6471" y="4088"/>
                  </a:lnTo>
                  <a:lnTo>
                    <a:pt x="6402" y="4096"/>
                  </a:lnTo>
                  <a:lnTo>
                    <a:pt x="6335" y="4107"/>
                  </a:lnTo>
                  <a:lnTo>
                    <a:pt x="6268" y="4121"/>
                  </a:lnTo>
                  <a:lnTo>
                    <a:pt x="6204" y="4136"/>
                  </a:lnTo>
                  <a:lnTo>
                    <a:pt x="6130" y="4135"/>
                  </a:lnTo>
                  <a:lnTo>
                    <a:pt x="6055" y="4132"/>
                  </a:lnTo>
                  <a:lnTo>
                    <a:pt x="6019" y="4130"/>
                  </a:lnTo>
                  <a:lnTo>
                    <a:pt x="5983" y="4127"/>
                  </a:lnTo>
                  <a:lnTo>
                    <a:pt x="5947" y="4124"/>
                  </a:lnTo>
                  <a:lnTo>
                    <a:pt x="5912" y="4120"/>
                  </a:lnTo>
                  <a:lnTo>
                    <a:pt x="5877" y="4115"/>
                  </a:lnTo>
                  <a:lnTo>
                    <a:pt x="5842" y="4109"/>
                  </a:lnTo>
                  <a:lnTo>
                    <a:pt x="5808" y="4103"/>
                  </a:lnTo>
                  <a:lnTo>
                    <a:pt x="5773" y="4096"/>
                  </a:lnTo>
                  <a:lnTo>
                    <a:pt x="5740" y="4088"/>
                  </a:lnTo>
                  <a:lnTo>
                    <a:pt x="5706" y="4080"/>
                  </a:lnTo>
                  <a:lnTo>
                    <a:pt x="5673" y="4069"/>
                  </a:lnTo>
                  <a:lnTo>
                    <a:pt x="5642" y="4059"/>
                  </a:lnTo>
                  <a:lnTo>
                    <a:pt x="5610" y="4048"/>
                  </a:lnTo>
                  <a:lnTo>
                    <a:pt x="5578" y="4035"/>
                  </a:lnTo>
                  <a:lnTo>
                    <a:pt x="5546" y="4021"/>
                  </a:lnTo>
                  <a:lnTo>
                    <a:pt x="5516" y="4007"/>
                  </a:lnTo>
                  <a:lnTo>
                    <a:pt x="5485" y="3991"/>
                  </a:lnTo>
                  <a:lnTo>
                    <a:pt x="5455" y="3975"/>
                  </a:lnTo>
                  <a:lnTo>
                    <a:pt x="5426" y="3956"/>
                  </a:lnTo>
                  <a:lnTo>
                    <a:pt x="5398" y="3938"/>
                  </a:lnTo>
                  <a:lnTo>
                    <a:pt x="5370" y="3917"/>
                  </a:lnTo>
                  <a:lnTo>
                    <a:pt x="5342" y="3896"/>
                  </a:lnTo>
                  <a:lnTo>
                    <a:pt x="5314" y="3873"/>
                  </a:lnTo>
                  <a:lnTo>
                    <a:pt x="5288" y="3848"/>
                  </a:lnTo>
                  <a:lnTo>
                    <a:pt x="5262" y="3823"/>
                  </a:lnTo>
                  <a:lnTo>
                    <a:pt x="5237" y="3796"/>
                  </a:lnTo>
                  <a:lnTo>
                    <a:pt x="5212" y="3767"/>
                  </a:lnTo>
                  <a:lnTo>
                    <a:pt x="5188" y="3737"/>
                  </a:lnTo>
                  <a:lnTo>
                    <a:pt x="5168" y="3738"/>
                  </a:lnTo>
                  <a:lnTo>
                    <a:pt x="5151" y="3741"/>
                  </a:lnTo>
                  <a:lnTo>
                    <a:pt x="5136" y="3744"/>
                  </a:lnTo>
                  <a:lnTo>
                    <a:pt x="5122" y="3749"/>
                  </a:lnTo>
                  <a:lnTo>
                    <a:pt x="5109" y="3755"/>
                  </a:lnTo>
                  <a:lnTo>
                    <a:pt x="5099" y="3761"/>
                  </a:lnTo>
                  <a:lnTo>
                    <a:pt x="5090" y="3769"/>
                  </a:lnTo>
                  <a:lnTo>
                    <a:pt x="5083" y="3779"/>
                  </a:lnTo>
                  <a:lnTo>
                    <a:pt x="5075" y="3788"/>
                  </a:lnTo>
                  <a:lnTo>
                    <a:pt x="5070" y="3799"/>
                  </a:lnTo>
                  <a:lnTo>
                    <a:pt x="5065" y="3810"/>
                  </a:lnTo>
                  <a:lnTo>
                    <a:pt x="5062" y="3822"/>
                  </a:lnTo>
                  <a:lnTo>
                    <a:pt x="5056" y="3847"/>
                  </a:lnTo>
                  <a:lnTo>
                    <a:pt x="5052" y="3873"/>
                  </a:lnTo>
                  <a:lnTo>
                    <a:pt x="5049" y="3901"/>
                  </a:lnTo>
                  <a:lnTo>
                    <a:pt x="5045" y="3929"/>
                  </a:lnTo>
                  <a:lnTo>
                    <a:pt x="5043" y="3942"/>
                  </a:lnTo>
                  <a:lnTo>
                    <a:pt x="5041" y="3956"/>
                  </a:lnTo>
                  <a:lnTo>
                    <a:pt x="5038" y="3970"/>
                  </a:lnTo>
                  <a:lnTo>
                    <a:pt x="5035" y="3982"/>
                  </a:lnTo>
                  <a:lnTo>
                    <a:pt x="5030" y="3994"/>
                  </a:lnTo>
                  <a:lnTo>
                    <a:pt x="5025" y="4007"/>
                  </a:lnTo>
                  <a:lnTo>
                    <a:pt x="5020" y="4018"/>
                  </a:lnTo>
                  <a:lnTo>
                    <a:pt x="5012" y="4029"/>
                  </a:lnTo>
                  <a:lnTo>
                    <a:pt x="5003" y="4039"/>
                  </a:lnTo>
                  <a:lnTo>
                    <a:pt x="4994" y="4048"/>
                  </a:lnTo>
                  <a:lnTo>
                    <a:pt x="4983" y="4056"/>
                  </a:lnTo>
                  <a:lnTo>
                    <a:pt x="4970" y="4063"/>
                  </a:lnTo>
                  <a:lnTo>
                    <a:pt x="4969" y="4087"/>
                  </a:lnTo>
                  <a:lnTo>
                    <a:pt x="4969" y="4109"/>
                  </a:lnTo>
                  <a:lnTo>
                    <a:pt x="4967" y="4132"/>
                  </a:lnTo>
                  <a:lnTo>
                    <a:pt x="4965" y="4154"/>
                  </a:lnTo>
                  <a:lnTo>
                    <a:pt x="4963" y="4175"/>
                  </a:lnTo>
                  <a:lnTo>
                    <a:pt x="4960" y="4196"/>
                  </a:lnTo>
                  <a:lnTo>
                    <a:pt x="4956" y="4216"/>
                  </a:lnTo>
                  <a:lnTo>
                    <a:pt x="4952" y="4236"/>
                  </a:lnTo>
                  <a:lnTo>
                    <a:pt x="4942" y="4275"/>
                  </a:lnTo>
                  <a:lnTo>
                    <a:pt x="4932" y="4313"/>
                  </a:lnTo>
                  <a:lnTo>
                    <a:pt x="4920" y="4349"/>
                  </a:lnTo>
                  <a:lnTo>
                    <a:pt x="4906" y="4385"/>
                  </a:lnTo>
                  <a:lnTo>
                    <a:pt x="4878" y="4456"/>
                  </a:lnTo>
                  <a:lnTo>
                    <a:pt x="4848" y="4527"/>
                  </a:lnTo>
                  <a:lnTo>
                    <a:pt x="4832" y="4564"/>
                  </a:lnTo>
                  <a:lnTo>
                    <a:pt x="4817" y="4601"/>
                  </a:lnTo>
                  <a:lnTo>
                    <a:pt x="4802" y="4640"/>
                  </a:lnTo>
                  <a:lnTo>
                    <a:pt x="4789" y="4680"/>
                  </a:lnTo>
                  <a:lnTo>
                    <a:pt x="4778" y="4737"/>
                  </a:lnTo>
                  <a:lnTo>
                    <a:pt x="4765" y="4795"/>
                  </a:lnTo>
                  <a:lnTo>
                    <a:pt x="4753" y="4851"/>
                  </a:lnTo>
                  <a:lnTo>
                    <a:pt x="4739" y="4909"/>
                  </a:lnTo>
                  <a:lnTo>
                    <a:pt x="4724" y="4966"/>
                  </a:lnTo>
                  <a:lnTo>
                    <a:pt x="4708" y="5023"/>
                  </a:lnTo>
                  <a:lnTo>
                    <a:pt x="4691" y="5080"/>
                  </a:lnTo>
                  <a:lnTo>
                    <a:pt x="4675" y="5136"/>
                  </a:lnTo>
                  <a:lnTo>
                    <a:pt x="4640" y="5249"/>
                  </a:lnTo>
                  <a:lnTo>
                    <a:pt x="4603" y="5362"/>
                  </a:lnTo>
                  <a:lnTo>
                    <a:pt x="4567" y="5475"/>
                  </a:lnTo>
                  <a:lnTo>
                    <a:pt x="4530" y="5589"/>
                  </a:lnTo>
                  <a:lnTo>
                    <a:pt x="4512" y="5646"/>
                  </a:lnTo>
                  <a:lnTo>
                    <a:pt x="4495" y="5703"/>
                  </a:lnTo>
                  <a:lnTo>
                    <a:pt x="4478" y="5761"/>
                  </a:lnTo>
                  <a:lnTo>
                    <a:pt x="4463" y="5818"/>
                  </a:lnTo>
                  <a:lnTo>
                    <a:pt x="4447" y="5875"/>
                  </a:lnTo>
                  <a:lnTo>
                    <a:pt x="4432" y="5934"/>
                  </a:lnTo>
                  <a:lnTo>
                    <a:pt x="4418" y="5991"/>
                  </a:lnTo>
                  <a:lnTo>
                    <a:pt x="4406" y="6050"/>
                  </a:lnTo>
                  <a:lnTo>
                    <a:pt x="4395" y="6108"/>
                  </a:lnTo>
                  <a:lnTo>
                    <a:pt x="4385" y="6167"/>
                  </a:lnTo>
                  <a:lnTo>
                    <a:pt x="4375" y="6225"/>
                  </a:lnTo>
                  <a:lnTo>
                    <a:pt x="4367" y="6285"/>
                  </a:lnTo>
                  <a:lnTo>
                    <a:pt x="4362" y="6345"/>
                  </a:lnTo>
                  <a:lnTo>
                    <a:pt x="4357" y="6405"/>
                  </a:lnTo>
                  <a:lnTo>
                    <a:pt x="4355" y="6466"/>
                  </a:lnTo>
                  <a:lnTo>
                    <a:pt x="4354" y="6527"/>
                  </a:lnTo>
                  <a:lnTo>
                    <a:pt x="4360" y="6605"/>
                  </a:lnTo>
                  <a:lnTo>
                    <a:pt x="4365" y="6684"/>
                  </a:lnTo>
                  <a:lnTo>
                    <a:pt x="4369" y="6764"/>
                  </a:lnTo>
                  <a:lnTo>
                    <a:pt x="4373" y="6845"/>
                  </a:lnTo>
                  <a:lnTo>
                    <a:pt x="4378" y="7008"/>
                  </a:lnTo>
                  <a:lnTo>
                    <a:pt x="4382" y="7173"/>
                  </a:lnTo>
                  <a:lnTo>
                    <a:pt x="4385" y="7338"/>
                  </a:lnTo>
                  <a:lnTo>
                    <a:pt x="4387" y="7506"/>
                  </a:lnTo>
                  <a:lnTo>
                    <a:pt x="4390" y="7672"/>
                  </a:lnTo>
                  <a:lnTo>
                    <a:pt x="4394" y="7839"/>
                  </a:lnTo>
                  <a:lnTo>
                    <a:pt x="4397" y="7922"/>
                  </a:lnTo>
                  <a:lnTo>
                    <a:pt x="4400" y="8005"/>
                  </a:lnTo>
                  <a:lnTo>
                    <a:pt x="4404" y="8088"/>
                  </a:lnTo>
                  <a:lnTo>
                    <a:pt x="4409" y="8170"/>
                  </a:lnTo>
                  <a:lnTo>
                    <a:pt x="4415" y="8251"/>
                  </a:lnTo>
                  <a:lnTo>
                    <a:pt x="4423" y="8332"/>
                  </a:lnTo>
                  <a:lnTo>
                    <a:pt x="4431" y="8412"/>
                  </a:lnTo>
                  <a:lnTo>
                    <a:pt x="4440" y="8493"/>
                  </a:lnTo>
                  <a:lnTo>
                    <a:pt x="4450" y="8572"/>
                  </a:lnTo>
                  <a:lnTo>
                    <a:pt x="4463" y="8650"/>
                  </a:lnTo>
                  <a:lnTo>
                    <a:pt x="4476" y="8727"/>
                  </a:lnTo>
                  <a:lnTo>
                    <a:pt x="4492" y="8803"/>
                  </a:lnTo>
                  <a:lnTo>
                    <a:pt x="4509" y="8879"/>
                  </a:lnTo>
                  <a:lnTo>
                    <a:pt x="4528" y="8953"/>
                  </a:lnTo>
                  <a:lnTo>
                    <a:pt x="4548" y="9026"/>
                  </a:lnTo>
                  <a:lnTo>
                    <a:pt x="4571" y="9098"/>
                  </a:lnTo>
                  <a:lnTo>
                    <a:pt x="4566" y="9135"/>
                  </a:lnTo>
                  <a:lnTo>
                    <a:pt x="4562" y="9171"/>
                  </a:lnTo>
                  <a:lnTo>
                    <a:pt x="4560" y="9207"/>
                  </a:lnTo>
                  <a:lnTo>
                    <a:pt x="4560" y="9241"/>
                  </a:lnTo>
                  <a:lnTo>
                    <a:pt x="4561" y="9276"/>
                  </a:lnTo>
                  <a:lnTo>
                    <a:pt x="4564" y="9309"/>
                  </a:lnTo>
                  <a:lnTo>
                    <a:pt x="4568" y="9341"/>
                  </a:lnTo>
                  <a:lnTo>
                    <a:pt x="4573" y="9374"/>
                  </a:lnTo>
                  <a:lnTo>
                    <a:pt x="4579" y="9406"/>
                  </a:lnTo>
                  <a:lnTo>
                    <a:pt x="4586" y="9438"/>
                  </a:lnTo>
                  <a:lnTo>
                    <a:pt x="4593" y="9469"/>
                  </a:lnTo>
                  <a:lnTo>
                    <a:pt x="4602" y="9501"/>
                  </a:lnTo>
                  <a:lnTo>
                    <a:pt x="4620" y="9562"/>
                  </a:lnTo>
                  <a:lnTo>
                    <a:pt x="4639" y="9623"/>
                  </a:lnTo>
                  <a:lnTo>
                    <a:pt x="4657" y="9685"/>
                  </a:lnTo>
                  <a:lnTo>
                    <a:pt x="4674" y="9746"/>
                  </a:lnTo>
                  <a:lnTo>
                    <a:pt x="4681" y="9777"/>
                  </a:lnTo>
                  <a:lnTo>
                    <a:pt x="4688" y="9808"/>
                  </a:lnTo>
                  <a:lnTo>
                    <a:pt x="4694" y="9840"/>
                  </a:lnTo>
                  <a:lnTo>
                    <a:pt x="4698" y="9872"/>
                  </a:lnTo>
                  <a:lnTo>
                    <a:pt x="4702" y="9905"/>
                  </a:lnTo>
                  <a:lnTo>
                    <a:pt x="4704" y="9937"/>
                  </a:lnTo>
                  <a:lnTo>
                    <a:pt x="4705" y="9971"/>
                  </a:lnTo>
                  <a:lnTo>
                    <a:pt x="4704" y="10005"/>
                  </a:lnTo>
                  <a:lnTo>
                    <a:pt x="4701" y="10040"/>
                  </a:lnTo>
                  <a:lnTo>
                    <a:pt x="4695" y="10075"/>
                  </a:lnTo>
                  <a:lnTo>
                    <a:pt x="4689" y="10111"/>
                  </a:lnTo>
                  <a:lnTo>
                    <a:pt x="4680" y="10148"/>
                  </a:lnTo>
                  <a:lnTo>
                    <a:pt x="4652" y="10177"/>
                  </a:lnTo>
                  <a:lnTo>
                    <a:pt x="4624" y="10207"/>
                  </a:lnTo>
                  <a:lnTo>
                    <a:pt x="4610" y="10221"/>
                  </a:lnTo>
                  <a:lnTo>
                    <a:pt x="4595" y="10236"/>
                  </a:lnTo>
                  <a:lnTo>
                    <a:pt x="4578" y="10249"/>
                  </a:lnTo>
                  <a:lnTo>
                    <a:pt x="4562" y="10261"/>
                  </a:lnTo>
                  <a:lnTo>
                    <a:pt x="4544" y="10273"/>
                  </a:lnTo>
                  <a:lnTo>
                    <a:pt x="4526" y="10283"/>
                  </a:lnTo>
                  <a:lnTo>
                    <a:pt x="4516" y="10287"/>
                  </a:lnTo>
                  <a:lnTo>
                    <a:pt x="4507" y="10290"/>
                  </a:lnTo>
                  <a:lnTo>
                    <a:pt x="4497" y="10293"/>
                  </a:lnTo>
                  <a:lnTo>
                    <a:pt x="4485" y="10296"/>
                  </a:lnTo>
                  <a:lnTo>
                    <a:pt x="4475" y="10298"/>
                  </a:lnTo>
                  <a:lnTo>
                    <a:pt x="4464" y="10299"/>
                  </a:lnTo>
                  <a:lnTo>
                    <a:pt x="4452" y="10300"/>
                  </a:lnTo>
                  <a:lnTo>
                    <a:pt x="4441" y="10300"/>
                  </a:lnTo>
                  <a:lnTo>
                    <a:pt x="4429" y="10299"/>
                  </a:lnTo>
                  <a:lnTo>
                    <a:pt x="4416" y="10298"/>
                  </a:lnTo>
                  <a:lnTo>
                    <a:pt x="4403" y="10296"/>
                  </a:lnTo>
                  <a:lnTo>
                    <a:pt x="4390" y="10293"/>
                  </a:lnTo>
                  <a:lnTo>
                    <a:pt x="4349" y="10268"/>
                  </a:lnTo>
                  <a:lnTo>
                    <a:pt x="4311" y="10243"/>
                  </a:lnTo>
                  <a:lnTo>
                    <a:pt x="4275" y="10216"/>
                  </a:lnTo>
                  <a:lnTo>
                    <a:pt x="4241" y="10188"/>
                  </a:lnTo>
                  <a:lnTo>
                    <a:pt x="4208" y="10159"/>
                  </a:lnTo>
                  <a:lnTo>
                    <a:pt x="4178" y="10129"/>
                  </a:lnTo>
                  <a:lnTo>
                    <a:pt x="4148" y="10098"/>
                  </a:lnTo>
                  <a:lnTo>
                    <a:pt x="4120" y="10066"/>
                  </a:lnTo>
                  <a:lnTo>
                    <a:pt x="4094" y="10032"/>
                  </a:lnTo>
                  <a:lnTo>
                    <a:pt x="4069" y="9998"/>
                  </a:lnTo>
                  <a:lnTo>
                    <a:pt x="4046" y="9963"/>
                  </a:lnTo>
                  <a:lnTo>
                    <a:pt x="4024" y="9928"/>
                  </a:lnTo>
                  <a:lnTo>
                    <a:pt x="4004" y="9891"/>
                  </a:lnTo>
                  <a:lnTo>
                    <a:pt x="3984" y="9854"/>
                  </a:lnTo>
                  <a:lnTo>
                    <a:pt x="3967" y="9816"/>
                  </a:lnTo>
                  <a:lnTo>
                    <a:pt x="3950" y="9777"/>
                  </a:lnTo>
                  <a:lnTo>
                    <a:pt x="3934" y="9738"/>
                  </a:lnTo>
                  <a:lnTo>
                    <a:pt x="3919" y="9698"/>
                  </a:lnTo>
                  <a:lnTo>
                    <a:pt x="3906" y="9657"/>
                  </a:lnTo>
                  <a:lnTo>
                    <a:pt x="3893" y="9616"/>
                  </a:lnTo>
                  <a:lnTo>
                    <a:pt x="3882" y="9575"/>
                  </a:lnTo>
                  <a:lnTo>
                    <a:pt x="3872" y="9533"/>
                  </a:lnTo>
                  <a:lnTo>
                    <a:pt x="3863" y="9490"/>
                  </a:lnTo>
                  <a:lnTo>
                    <a:pt x="3853" y="9447"/>
                  </a:lnTo>
                  <a:lnTo>
                    <a:pt x="3846" y="9405"/>
                  </a:lnTo>
                  <a:lnTo>
                    <a:pt x="3839" y="9361"/>
                  </a:lnTo>
                  <a:lnTo>
                    <a:pt x="3833" y="9318"/>
                  </a:lnTo>
                  <a:lnTo>
                    <a:pt x="3827" y="9274"/>
                  </a:lnTo>
                  <a:lnTo>
                    <a:pt x="3821" y="9230"/>
                  </a:lnTo>
                  <a:lnTo>
                    <a:pt x="3816" y="9186"/>
                  </a:lnTo>
                  <a:lnTo>
                    <a:pt x="3813" y="9142"/>
                  </a:lnTo>
                  <a:lnTo>
                    <a:pt x="3809" y="9098"/>
                  </a:lnTo>
                  <a:lnTo>
                    <a:pt x="3802" y="9003"/>
                  </a:lnTo>
                  <a:lnTo>
                    <a:pt x="3793" y="8909"/>
                  </a:lnTo>
                  <a:lnTo>
                    <a:pt x="3782" y="8816"/>
                  </a:lnTo>
                  <a:lnTo>
                    <a:pt x="3772" y="8723"/>
                  </a:lnTo>
                  <a:lnTo>
                    <a:pt x="3761" y="8630"/>
                  </a:lnTo>
                  <a:lnTo>
                    <a:pt x="3749" y="8537"/>
                  </a:lnTo>
                  <a:lnTo>
                    <a:pt x="3738" y="8444"/>
                  </a:lnTo>
                  <a:lnTo>
                    <a:pt x="3728" y="8351"/>
                  </a:lnTo>
                  <a:lnTo>
                    <a:pt x="3717" y="8257"/>
                  </a:lnTo>
                  <a:lnTo>
                    <a:pt x="3709" y="8163"/>
                  </a:lnTo>
                  <a:lnTo>
                    <a:pt x="3702" y="8068"/>
                  </a:lnTo>
                  <a:lnTo>
                    <a:pt x="3697" y="7973"/>
                  </a:lnTo>
                  <a:lnTo>
                    <a:pt x="3695" y="7924"/>
                  </a:lnTo>
                  <a:lnTo>
                    <a:pt x="3694" y="7876"/>
                  </a:lnTo>
                  <a:lnTo>
                    <a:pt x="3693" y="7827"/>
                  </a:lnTo>
                  <a:lnTo>
                    <a:pt x="3693" y="7777"/>
                  </a:lnTo>
                  <a:lnTo>
                    <a:pt x="3694" y="7728"/>
                  </a:lnTo>
                  <a:lnTo>
                    <a:pt x="3695" y="7678"/>
                  </a:lnTo>
                  <a:lnTo>
                    <a:pt x="3697" y="7627"/>
                  </a:lnTo>
                  <a:lnTo>
                    <a:pt x="3700" y="7577"/>
                  </a:lnTo>
                  <a:lnTo>
                    <a:pt x="3628" y="7504"/>
                  </a:lnTo>
                  <a:lnTo>
                    <a:pt x="3532" y="7523"/>
                  </a:lnTo>
                  <a:lnTo>
                    <a:pt x="3436" y="7541"/>
                  </a:lnTo>
                  <a:lnTo>
                    <a:pt x="3341" y="7555"/>
                  </a:lnTo>
                  <a:lnTo>
                    <a:pt x="3245" y="7569"/>
                  </a:lnTo>
                  <a:lnTo>
                    <a:pt x="3149" y="7580"/>
                  </a:lnTo>
                  <a:lnTo>
                    <a:pt x="3052" y="7590"/>
                  </a:lnTo>
                  <a:lnTo>
                    <a:pt x="2957" y="7598"/>
                  </a:lnTo>
                  <a:lnTo>
                    <a:pt x="2860" y="7605"/>
                  </a:lnTo>
                  <a:lnTo>
                    <a:pt x="2763" y="7611"/>
                  </a:lnTo>
                  <a:lnTo>
                    <a:pt x="2666" y="7616"/>
                  </a:lnTo>
                  <a:lnTo>
                    <a:pt x="2571" y="7620"/>
                  </a:lnTo>
                  <a:lnTo>
                    <a:pt x="2473" y="7623"/>
                  </a:lnTo>
                  <a:lnTo>
                    <a:pt x="2279" y="7627"/>
                  </a:lnTo>
                  <a:lnTo>
                    <a:pt x="2086" y="7631"/>
                  </a:lnTo>
                  <a:lnTo>
                    <a:pt x="1892" y="7634"/>
                  </a:lnTo>
                  <a:lnTo>
                    <a:pt x="1698" y="7640"/>
                  </a:lnTo>
                  <a:lnTo>
                    <a:pt x="1601" y="7643"/>
                  </a:lnTo>
                  <a:lnTo>
                    <a:pt x="1504" y="7647"/>
                  </a:lnTo>
                  <a:lnTo>
                    <a:pt x="1408" y="7651"/>
                  </a:lnTo>
                  <a:lnTo>
                    <a:pt x="1311" y="7657"/>
                  </a:lnTo>
                  <a:lnTo>
                    <a:pt x="1215" y="7664"/>
                  </a:lnTo>
                  <a:lnTo>
                    <a:pt x="1118" y="7672"/>
                  </a:lnTo>
                  <a:lnTo>
                    <a:pt x="1022" y="7682"/>
                  </a:lnTo>
                  <a:lnTo>
                    <a:pt x="926" y="7693"/>
                  </a:lnTo>
                  <a:lnTo>
                    <a:pt x="831" y="7706"/>
                  </a:lnTo>
                  <a:lnTo>
                    <a:pt x="735" y="7722"/>
                  </a:lnTo>
                  <a:lnTo>
                    <a:pt x="639" y="7738"/>
                  </a:lnTo>
                  <a:lnTo>
                    <a:pt x="543" y="7758"/>
                  </a:lnTo>
                  <a:lnTo>
                    <a:pt x="530" y="7755"/>
                  </a:lnTo>
                  <a:lnTo>
                    <a:pt x="515" y="7753"/>
                  </a:lnTo>
                  <a:lnTo>
                    <a:pt x="499" y="7752"/>
                  </a:lnTo>
                  <a:lnTo>
                    <a:pt x="483" y="7751"/>
                  </a:lnTo>
                  <a:lnTo>
                    <a:pt x="450" y="7750"/>
                  </a:lnTo>
                  <a:lnTo>
                    <a:pt x="414" y="7750"/>
                  </a:lnTo>
                  <a:lnTo>
                    <a:pt x="378" y="7751"/>
                  </a:lnTo>
                  <a:lnTo>
                    <a:pt x="341" y="7752"/>
                  </a:lnTo>
                  <a:lnTo>
                    <a:pt x="304" y="7752"/>
                  </a:lnTo>
                  <a:lnTo>
                    <a:pt x="267" y="7749"/>
                  </a:lnTo>
                  <a:lnTo>
                    <a:pt x="249" y="7746"/>
                  </a:lnTo>
                  <a:lnTo>
                    <a:pt x="231" y="7744"/>
                  </a:lnTo>
                  <a:lnTo>
                    <a:pt x="215" y="7740"/>
                  </a:lnTo>
                  <a:lnTo>
                    <a:pt x="199" y="7736"/>
                  </a:lnTo>
                  <a:lnTo>
                    <a:pt x="183" y="7730"/>
                  </a:lnTo>
                  <a:lnTo>
                    <a:pt x="168" y="7724"/>
                  </a:lnTo>
                  <a:lnTo>
                    <a:pt x="154" y="7716"/>
                  </a:lnTo>
                  <a:lnTo>
                    <a:pt x="141" y="7707"/>
                  </a:lnTo>
                  <a:lnTo>
                    <a:pt x="128" y="7696"/>
                  </a:lnTo>
                  <a:lnTo>
                    <a:pt x="116" y="7685"/>
                  </a:lnTo>
                  <a:lnTo>
                    <a:pt x="106" y="7671"/>
                  </a:lnTo>
                  <a:lnTo>
                    <a:pt x="97" y="7656"/>
                  </a:lnTo>
                  <a:lnTo>
                    <a:pt x="88" y="7639"/>
                  </a:lnTo>
                  <a:lnTo>
                    <a:pt x="81" y="7620"/>
                  </a:lnTo>
                  <a:lnTo>
                    <a:pt x="76" y="7600"/>
                  </a:lnTo>
                  <a:lnTo>
                    <a:pt x="72" y="7577"/>
                  </a:lnTo>
                  <a:lnTo>
                    <a:pt x="60" y="7570"/>
                  </a:lnTo>
                  <a:lnTo>
                    <a:pt x="48" y="7564"/>
                  </a:lnTo>
                  <a:lnTo>
                    <a:pt x="38" y="7556"/>
                  </a:lnTo>
                  <a:lnTo>
                    <a:pt x="30" y="7549"/>
                  </a:lnTo>
                  <a:lnTo>
                    <a:pt x="23" y="7542"/>
                  </a:lnTo>
                  <a:lnTo>
                    <a:pt x="17" y="7534"/>
                  </a:lnTo>
                  <a:lnTo>
                    <a:pt x="12" y="7527"/>
                  </a:lnTo>
                  <a:lnTo>
                    <a:pt x="8" y="7518"/>
                  </a:lnTo>
                  <a:lnTo>
                    <a:pt x="5" y="7509"/>
                  </a:lnTo>
                  <a:lnTo>
                    <a:pt x="3" y="7500"/>
                  </a:lnTo>
                  <a:lnTo>
                    <a:pt x="2" y="7491"/>
                  </a:lnTo>
                  <a:lnTo>
                    <a:pt x="1" y="7480"/>
                  </a:lnTo>
                  <a:lnTo>
                    <a:pt x="0" y="7458"/>
                  </a:lnTo>
                  <a:lnTo>
                    <a:pt x="0" y="7432"/>
                  </a:lnTo>
                  <a:lnTo>
                    <a:pt x="26" y="7410"/>
                  </a:lnTo>
                  <a:lnTo>
                    <a:pt x="51" y="7389"/>
                  </a:lnTo>
                  <a:lnTo>
                    <a:pt x="77" y="7365"/>
                  </a:lnTo>
                  <a:lnTo>
                    <a:pt x="101" y="7340"/>
                  </a:lnTo>
                  <a:lnTo>
                    <a:pt x="124" y="7314"/>
                  </a:lnTo>
                  <a:lnTo>
                    <a:pt x="147" y="7287"/>
                  </a:lnTo>
                  <a:lnTo>
                    <a:pt x="169" y="7260"/>
                  </a:lnTo>
                  <a:lnTo>
                    <a:pt x="190" y="7233"/>
                  </a:lnTo>
                  <a:lnTo>
                    <a:pt x="233" y="7175"/>
                  </a:lnTo>
                  <a:lnTo>
                    <a:pt x="275" y="7116"/>
                  </a:lnTo>
                  <a:lnTo>
                    <a:pt x="316" y="7059"/>
                  </a:lnTo>
                  <a:lnTo>
                    <a:pt x="358" y="7001"/>
                  </a:lnTo>
                  <a:lnTo>
                    <a:pt x="379" y="6974"/>
                  </a:lnTo>
                  <a:lnTo>
                    <a:pt x="401" y="6947"/>
                  </a:lnTo>
                  <a:lnTo>
                    <a:pt x="423" y="6921"/>
                  </a:lnTo>
                  <a:lnTo>
                    <a:pt x="446" y="6896"/>
                  </a:lnTo>
                  <a:lnTo>
                    <a:pt x="469" y="6871"/>
                  </a:lnTo>
                  <a:lnTo>
                    <a:pt x="494" y="6848"/>
                  </a:lnTo>
                  <a:lnTo>
                    <a:pt x="519" y="6826"/>
                  </a:lnTo>
                  <a:lnTo>
                    <a:pt x="545" y="6805"/>
                  </a:lnTo>
                  <a:lnTo>
                    <a:pt x="572" y="6787"/>
                  </a:lnTo>
                  <a:lnTo>
                    <a:pt x="600" y="6769"/>
                  </a:lnTo>
                  <a:lnTo>
                    <a:pt x="630" y="6754"/>
                  </a:lnTo>
                  <a:lnTo>
                    <a:pt x="661" y="6740"/>
                  </a:lnTo>
                  <a:lnTo>
                    <a:pt x="693" y="6729"/>
                  </a:lnTo>
                  <a:lnTo>
                    <a:pt x="726" y="6720"/>
                  </a:lnTo>
                  <a:lnTo>
                    <a:pt x="761" y="6713"/>
                  </a:lnTo>
                  <a:lnTo>
                    <a:pt x="798" y="6707"/>
                  </a:lnTo>
                  <a:lnTo>
                    <a:pt x="880" y="6724"/>
                  </a:lnTo>
                  <a:lnTo>
                    <a:pt x="962" y="6738"/>
                  </a:lnTo>
                  <a:lnTo>
                    <a:pt x="1047" y="6751"/>
                  </a:lnTo>
                  <a:lnTo>
                    <a:pt x="1132" y="6761"/>
                  </a:lnTo>
                  <a:lnTo>
                    <a:pt x="1218" y="6771"/>
                  </a:lnTo>
                  <a:lnTo>
                    <a:pt x="1304" y="6779"/>
                  </a:lnTo>
                  <a:lnTo>
                    <a:pt x="1391" y="6786"/>
                  </a:lnTo>
                  <a:lnTo>
                    <a:pt x="1478" y="6792"/>
                  </a:lnTo>
                  <a:lnTo>
                    <a:pt x="1567" y="6796"/>
                  </a:lnTo>
                  <a:lnTo>
                    <a:pt x="1655" y="6800"/>
                  </a:lnTo>
                  <a:lnTo>
                    <a:pt x="1744" y="6802"/>
                  </a:lnTo>
                  <a:lnTo>
                    <a:pt x="1832" y="6804"/>
                  </a:lnTo>
                  <a:lnTo>
                    <a:pt x="2012" y="6806"/>
                  </a:lnTo>
                  <a:lnTo>
                    <a:pt x="2190" y="6807"/>
                  </a:lnTo>
                  <a:lnTo>
                    <a:pt x="2368" y="6807"/>
                  </a:lnTo>
                  <a:lnTo>
                    <a:pt x="2546" y="6806"/>
                  </a:lnTo>
                  <a:lnTo>
                    <a:pt x="2721" y="6807"/>
                  </a:lnTo>
                  <a:lnTo>
                    <a:pt x="2895" y="6809"/>
                  </a:lnTo>
                  <a:lnTo>
                    <a:pt x="2980" y="6811"/>
                  </a:lnTo>
                  <a:lnTo>
                    <a:pt x="3066" y="6814"/>
                  </a:lnTo>
                  <a:lnTo>
                    <a:pt x="3149" y="6817"/>
                  </a:lnTo>
                  <a:lnTo>
                    <a:pt x="3232" y="6823"/>
                  </a:lnTo>
                  <a:lnTo>
                    <a:pt x="3315" y="6828"/>
                  </a:lnTo>
                  <a:lnTo>
                    <a:pt x="3396" y="6835"/>
                  </a:lnTo>
                  <a:lnTo>
                    <a:pt x="3476" y="6843"/>
                  </a:lnTo>
                  <a:lnTo>
                    <a:pt x="3555" y="6852"/>
                  </a:lnTo>
                  <a:lnTo>
                    <a:pt x="3664" y="6707"/>
                  </a:lnTo>
                  <a:lnTo>
                    <a:pt x="3678" y="6525"/>
                  </a:lnTo>
                  <a:lnTo>
                    <a:pt x="3694" y="6342"/>
                  </a:lnTo>
                  <a:lnTo>
                    <a:pt x="3702" y="6250"/>
                  </a:lnTo>
                  <a:lnTo>
                    <a:pt x="3710" y="6159"/>
                  </a:lnTo>
                  <a:lnTo>
                    <a:pt x="3720" y="6067"/>
                  </a:lnTo>
                  <a:lnTo>
                    <a:pt x="3730" y="5977"/>
                  </a:lnTo>
                  <a:lnTo>
                    <a:pt x="3741" y="5885"/>
                  </a:lnTo>
                  <a:lnTo>
                    <a:pt x="3752" y="5795"/>
                  </a:lnTo>
                  <a:lnTo>
                    <a:pt x="3765" y="5705"/>
                  </a:lnTo>
                  <a:lnTo>
                    <a:pt x="3778" y="5615"/>
                  </a:lnTo>
                  <a:lnTo>
                    <a:pt x="3793" y="5526"/>
                  </a:lnTo>
                  <a:lnTo>
                    <a:pt x="3807" y="5436"/>
                  </a:lnTo>
                  <a:lnTo>
                    <a:pt x="3823" y="5348"/>
                  </a:lnTo>
                  <a:lnTo>
                    <a:pt x="3841" y="5258"/>
                  </a:lnTo>
                  <a:lnTo>
                    <a:pt x="3859" y="5171"/>
                  </a:lnTo>
                  <a:lnTo>
                    <a:pt x="3879" y="5083"/>
                  </a:lnTo>
                  <a:lnTo>
                    <a:pt x="3900" y="4996"/>
                  </a:lnTo>
                  <a:lnTo>
                    <a:pt x="3922" y="4909"/>
                  </a:lnTo>
                  <a:lnTo>
                    <a:pt x="3946" y="4824"/>
                  </a:lnTo>
                  <a:lnTo>
                    <a:pt x="3971" y="4737"/>
                  </a:lnTo>
                  <a:lnTo>
                    <a:pt x="3997" y="4653"/>
                  </a:lnTo>
                  <a:lnTo>
                    <a:pt x="4026" y="4569"/>
                  </a:lnTo>
                  <a:lnTo>
                    <a:pt x="4056" y="4485"/>
                  </a:lnTo>
                  <a:lnTo>
                    <a:pt x="4088" y="4401"/>
                  </a:lnTo>
                  <a:lnTo>
                    <a:pt x="4121" y="4319"/>
                  </a:lnTo>
                  <a:lnTo>
                    <a:pt x="4156" y="4238"/>
                  </a:lnTo>
                  <a:lnTo>
                    <a:pt x="4194" y="4157"/>
                  </a:lnTo>
                  <a:lnTo>
                    <a:pt x="4233" y="4077"/>
                  </a:lnTo>
                  <a:lnTo>
                    <a:pt x="4273" y="3997"/>
                  </a:lnTo>
                  <a:lnTo>
                    <a:pt x="4317" y="3918"/>
                  </a:lnTo>
                  <a:lnTo>
                    <a:pt x="4322" y="3886"/>
                  </a:lnTo>
                  <a:lnTo>
                    <a:pt x="4326" y="3846"/>
                  </a:lnTo>
                  <a:lnTo>
                    <a:pt x="4326" y="3836"/>
                  </a:lnTo>
                  <a:lnTo>
                    <a:pt x="4324" y="3826"/>
                  </a:lnTo>
                  <a:lnTo>
                    <a:pt x="4322" y="3817"/>
                  </a:lnTo>
                  <a:lnTo>
                    <a:pt x="4317" y="3806"/>
                  </a:lnTo>
                  <a:lnTo>
                    <a:pt x="4311" y="3798"/>
                  </a:lnTo>
                  <a:lnTo>
                    <a:pt x="4303" y="3789"/>
                  </a:lnTo>
                  <a:lnTo>
                    <a:pt x="4293" y="3781"/>
                  </a:lnTo>
                  <a:lnTo>
                    <a:pt x="4281" y="3773"/>
                  </a:lnTo>
                  <a:lnTo>
                    <a:pt x="4267" y="3778"/>
                  </a:lnTo>
                  <a:lnTo>
                    <a:pt x="4255" y="3783"/>
                  </a:lnTo>
                  <a:lnTo>
                    <a:pt x="4241" y="3788"/>
                  </a:lnTo>
                  <a:lnTo>
                    <a:pt x="4229" y="3794"/>
                  </a:lnTo>
                  <a:lnTo>
                    <a:pt x="4218" y="3801"/>
                  </a:lnTo>
                  <a:lnTo>
                    <a:pt x="4206" y="3808"/>
                  </a:lnTo>
                  <a:lnTo>
                    <a:pt x="4195" y="3817"/>
                  </a:lnTo>
                  <a:lnTo>
                    <a:pt x="4184" y="3825"/>
                  </a:lnTo>
                  <a:lnTo>
                    <a:pt x="4162" y="3843"/>
                  </a:lnTo>
                  <a:lnTo>
                    <a:pt x="4143" y="3864"/>
                  </a:lnTo>
                  <a:lnTo>
                    <a:pt x="4123" y="3886"/>
                  </a:lnTo>
                  <a:lnTo>
                    <a:pt x="4103" y="3910"/>
                  </a:lnTo>
                  <a:lnTo>
                    <a:pt x="4067" y="3958"/>
                  </a:lnTo>
                  <a:lnTo>
                    <a:pt x="4030" y="4008"/>
                  </a:lnTo>
                  <a:lnTo>
                    <a:pt x="4012" y="4032"/>
                  </a:lnTo>
                  <a:lnTo>
                    <a:pt x="3993" y="4056"/>
                  </a:lnTo>
                  <a:lnTo>
                    <a:pt x="3974" y="4079"/>
                  </a:lnTo>
                  <a:lnTo>
                    <a:pt x="3954" y="4100"/>
                  </a:lnTo>
                  <a:lnTo>
                    <a:pt x="3937" y="4127"/>
                  </a:lnTo>
                  <a:lnTo>
                    <a:pt x="3918" y="4154"/>
                  </a:lnTo>
                  <a:lnTo>
                    <a:pt x="3899" y="4179"/>
                  </a:lnTo>
                  <a:lnTo>
                    <a:pt x="3879" y="4206"/>
                  </a:lnTo>
                  <a:lnTo>
                    <a:pt x="3837" y="4256"/>
                  </a:lnTo>
                  <a:lnTo>
                    <a:pt x="3794" y="4308"/>
                  </a:lnTo>
                  <a:lnTo>
                    <a:pt x="3748" y="4358"/>
                  </a:lnTo>
                  <a:lnTo>
                    <a:pt x="3704" y="4409"/>
                  </a:lnTo>
                  <a:lnTo>
                    <a:pt x="3661" y="4460"/>
                  </a:lnTo>
                  <a:lnTo>
                    <a:pt x="3619" y="4512"/>
                  </a:lnTo>
                  <a:lnTo>
                    <a:pt x="3598" y="4538"/>
                  </a:lnTo>
                  <a:lnTo>
                    <a:pt x="3579" y="4565"/>
                  </a:lnTo>
                  <a:lnTo>
                    <a:pt x="3561" y="4592"/>
                  </a:lnTo>
                  <a:lnTo>
                    <a:pt x="3543" y="4620"/>
                  </a:lnTo>
                  <a:lnTo>
                    <a:pt x="3527" y="4648"/>
                  </a:lnTo>
                  <a:lnTo>
                    <a:pt x="3511" y="4677"/>
                  </a:lnTo>
                  <a:lnTo>
                    <a:pt x="3497" y="4707"/>
                  </a:lnTo>
                  <a:lnTo>
                    <a:pt x="3485" y="4736"/>
                  </a:lnTo>
                  <a:lnTo>
                    <a:pt x="3473" y="4767"/>
                  </a:lnTo>
                  <a:lnTo>
                    <a:pt x="3464" y="4799"/>
                  </a:lnTo>
                  <a:lnTo>
                    <a:pt x="3456" y="4831"/>
                  </a:lnTo>
                  <a:lnTo>
                    <a:pt x="3450" y="4864"/>
                  </a:lnTo>
                  <a:lnTo>
                    <a:pt x="3446" y="4898"/>
                  </a:lnTo>
                  <a:lnTo>
                    <a:pt x="3444" y="4933"/>
                  </a:lnTo>
                  <a:lnTo>
                    <a:pt x="3444" y="4969"/>
                  </a:lnTo>
                  <a:lnTo>
                    <a:pt x="3447" y="5006"/>
                  </a:lnTo>
                  <a:lnTo>
                    <a:pt x="3430" y="5019"/>
                  </a:lnTo>
                  <a:lnTo>
                    <a:pt x="3417" y="5033"/>
                  </a:lnTo>
                  <a:lnTo>
                    <a:pt x="3405" y="5048"/>
                  </a:lnTo>
                  <a:lnTo>
                    <a:pt x="3395" y="5063"/>
                  </a:lnTo>
                  <a:lnTo>
                    <a:pt x="3388" y="5079"/>
                  </a:lnTo>
                  <a:lnTo>
                    <a:pt x="3382" y="5094"/>
                  </a:lnTo>
                  <a:lnTo>
                    <a:pt x="3377" y="5109"/>
                  </a:lnTo>
                  <a:lnTo>
                    <a:pt x="3374" y="5126"/>
                  </a:lnTo>
                  <a:lnTo>
                    <a:pt x="3371" y="5142"/>
                  </a:lnTo>
                  <a:lnTo>
                    <a:pt x="3370" y="5159"/>
                  </a:lnTo>
                  <a:lnTo>
                    <a:pt x="3371" y="5176"/>
                  </a:lnTo>
                  <a:lnTo>
                    <a:pt x="3373" y="5193"/>
                  </a:lnTo>
                  <a:lnTo>
                    <a:pt x="3377" y="5228"/>
                  </a:lnTo>
                  <a:lnTo>
                    <a:pt x="3383" y="5264"/>
                  </a:lnTo>
                  <a:lnTo>
                    <a:pt x="3390" y="5300"/>
                  </a:lnTo>
                  <a:lnTo>
                    <a:pt x="3396" y="5336"/>
                  </a:lnTo>
                  <a:lnTo>
                    <a:pt x="3399" y="5353"/>
                  </a:lnTo>
                  <a:lnTo>
                    <a:pt x="3402" y="5371"/>
                  </a:lnTo>
                  <a:lnTo>
                    <a:pt x="3404" y="5390"/>
                  </a:lnTo>
                  <a:lnTo>
                    <a:pt x="3405" y="5407"/>
                  </a:lnTo>
                  <a:lnTo>
                    <a:pt x="3405" y="5426"/>
                  </a:lnTo>
                  <a:lnTo>
                    <a:pt x="3405" y="5443"/>
                  </a:lnTo>
                  <a:lnTo>
                    <a:pt x="3403" y="5462"/>
                  </a:lnTo>
                  <a:lnTo>
                    <a:pt x="3400" y="5479"/>
                  </a:lnTo>
                  <a:lnTo>
                    <a:pt x="3396" y="5497"/>
                  </a:lnTo>
                  <a:lnTo>
                    <a:pt x="3390" y="5514"/>
                  </a:lnTo>
                  <a:lnTo>
                    <a:pt x="3383" y="5532"/>
                  </a:lnTo>
                  <a:lnTo>
                    <a:pt x="3374" y="5548"/>
                  </a:lnTo>
                  <a:lnTo>
                    <a:pt x="3369" y="5579"/>
                  </a:lnTo>
                  <a:lnTo>
                    <a:pt x="3364" y="5609"/>
                  </a:lnTo>
                  <a:lnTo>
                    <a:pt x="3358" y="5640"/>
                  </a:lnTo>
                  <a:lnTo>
                    <a:pt x="3350" y="5668"/>
                  </a:lnTo>
                  <a:lnTo>
                    <a:pt x="3342" y="5698"/>
                  </a:lnTo>
                  <a:lnTo>
                    <a:pt x="3331" y="5727"/>
                  </a:lnTo>
                  <a:lnTo>
                    <a:pt x="3320" y="5756"/>
                  </a:lnTo>
                  <a:lnTo>
                    <a:pt x="3309" y="5785"/>
                  </a:lnTo>
                  <a:lnTo>
                    <a:pt x="3295" y="5812"/>
                  </a:lnTo>
                  <a:lnTo>
                    <a:pt x="3281" y="5840"/>
                  </a:lnTo>
                  <a:lnTo>
                    <a:pt x="3266" y="5868"/>
                  </a:lnTo>
                  <a:lnTo>
                    <a:pt x="3251" y="5895"/>
                  </a:lnTo>
                  <a:lnTo>
                    <a:pt x="3234" y="5920"/>
                  </a:lnTo>
                  <a:lnTo>
                    <a:pt x="3216" y="5947"/>
                  </a:lnTo>
                  <a:lnTo>
                    <a:pt x="3197" y="5972"/>
                  </a:lnTo>
                  <a:lnTo>
                    <a:pt x="3179" y="5996"/>
                  </a:lnTo>
                  <a:lnTo>
                    <a:pt x="3158" y="6021"/>
                  </a:lnTo>
                  <a:lnTo>
                    <a:pt x="3138" y="6045"/>
                  </a:lnTo>
                  <a:lnTo>
                    <a:pt x="3117" y="6068"/>
                  </a:lnTo>
                  <a:lnTo>
                    <a:pt x="3095" y="6091"/>
                  </a:lnTo>
                  <a:lnTo>
                    <a:pt x="3072" y="6112"/>
                  </a:lnTo>
                  <a:lnTo>
                    <a:pt x="3049" y="6134"/>
                  </a:lnTo>
                  <a:lnTo>
                    <a:pt x="3026" y="6155"/>
                  </a:lnTo>
                  <a:lnTo>
                    <a:pt x="3001" y="6175"/>
                  </a:lnTo>
                  <a:lnTo>
                    <a:pt x="2976" y="6195"/>
                  </a:lnTo>
                  <a:lnTo>
                    <a:pt x="2951" y="6213"/>
                  </a:lnTo>
                  <a:lnTo>
                    <a:pt x="2926" y="6231"/>
                  </a:lnTo>
                  <a:lnTo>
                    <a:pt x="2900" y="6248"/>
                  </a:lnTo>
                  <a:lnTo>
                    <a:pt x="2873" y="6265"/>
                  </a:lnTo>
                  <a:lnTo>
                    <a:pt x="2847" y="6280"/>
                  </a:lnTo>
                  <a:lnTo>
                    <a:pt x="2821" y="6295"/>
                  </a:lnTo>
                  <a:lnTo>
                    <a:pt x="2793" y="6309"/>
                  </a:lnTo>
                  <a:lnTo>
                    <a:pt x="2752" y="6322"/>
                  </a:lnTo>
                  <a:lnTo>
                    <a:pt x="2711" y="6334"/>
                  </a:lnTo>
                  <a:lnTo>
                    <a:pt x="2668" y="6346"/>
                  </a:lnTo>
                  <a:lnTo>
                    <a:pt x="2625" y="6356"/>
                  </a:lnTo>
                  <a:lnTo>
                    <a:pt x="2582" y="6365"/>
                  </a:lnTo>
                  <a:lnTo>
                    <a:pt x="2539" y="6373"/>
                  </a:lnTo>
                  <a:lnTo>
                    <a:pt x="2494" y="6381"/>
                  </a:lnTo>
                  <a:lnTo>
                    <a:pt x="2449" y="6388"/>
                  </a:lnTo>
                  <a:lnTo>
                    <a:pt x="2405" y="6394"/>
                  </a:lnTo>
                  <a:lnTo>
                    <a:pt x="2359" y="6399"/>
                  </a:lnTo>
                  <a:lnTo>
                    <a:pt x="2314" y="6404"/>
                  </a:lnTo>
                  <a:lnTo>
                    <a:pt x="2269" y="6409"/>
                  </a:lnTo>
                  <a:lnTo>
                    <a:pt x="2177" y="6417"/>
                  </a:lnTo>
                  <a:lnTo>
                    <a:pt x="2086" y="6423"/>
                  </a:lnTo>
                  <a:lnTo>
                    <a:pt x="1994" y="6427"/>
                  </a:lnTo>
                  <a:lnTo>
                    <a:pt x="1902" y="6431"/>
                  </a:lnTo>
                  <a:lnTo>
                    <a:pt x="1812" y="6433"/>
                  </a:lnTo>
                  <a:lnTo>
                    <a:pt x="1721" y="6436"/>
                  </a:lnTo>
                  <a:lnTo>
                    <a:pt x="1633" y="6439"/>
                  </a:lnTo>
                  <a:lnTo>
                    <a:pt x="1546" y="6443"/>
                  </a:lnTo>
                  <a:lnTo>
                    <a:pt x="1461" y="6449"/>
                  </a:lnTo>
                  <a:lnTo>
                    <a:pt x="1378" y="6454"/>
                  </a:lnTo>
                  <a:lnTo>
                    <a:pt x="1343" y="6434"/>
                  </a:lnTo>
                  <a:lnTo>
                    <a:pt x="1309" y="6416"/>
                  </a:lnTo>
                  <a:lnTo>
                    <a:pt x="1273" y="6399"/>
                  </a:lnTo>
                  <a:lnTo>
                    <a:pt x="1237" y="6383"/>
                  </a:lnTo>
                  <a:lnTo>
                    <a:pt x="1201" y="6368"/>
                  </a:lnTo>
                  <a:lnTo>
                    <a:pt x="1165" y="6354"/>
                  </a:lnTo>
                  <a:lnTo>
                    <a:pt x="1128" y="6341"/>
                  </a:lnTo>
                  <a:lnTo>
                    <a:pt x="1091" y="6327"/>
                  </a:lnTo>
                  <a:lnTo>
                    <a:pt x="1017" y="6303"/>
                  </a:lnTo>
                  <a:lnTo>
                    <a:pt x="943" y="6278"/>
                  </a:lnTo>
                  <a:lnTo>
                    <a:pt x="870" y="6254"/>
                  </a:lnTo>
                  <a:lnTo>
                    <a:pt x="798" y="6228"/>
                  </a:lnTo>
                  <a:lnTo>
                    <a:pt x="762" y="6214"/>
                  </a:lnTo>
                  <a:lnTo>
                    <a:pt x="727" y="6199"/>
                  </a:lnTo>
                  <a:lnTo>
                    <a:pt x="693" y="6183"/>
                  </a:lnTo>
                  <a:lnTo>
                    <a:pt x="659" y="6167"/>
                  </a:lnTo>
                  <a:lnTo>
                    <a:pt x="626" y="6149"/>
                  </a:lnTo>
                  <a:lnTo>
                    <a:pt x="593" y="6130"/>
                  </a:lnTo>
                  <a:lnTo>
                    <a:pt x="562" y="6109"/>
                  </a:lnTo>
                  <a:lnTo>
                    <a:pt x="531" y="6088"/>
                  </a:lnTo>
                  <a:lnTo>
                    <a:pt x="501" y="6063"/>
                  </a:lnTo>
                  <a:lnTo>
                    <a:pt x="472" y="6037"/>
                  </a:lnTo>
                  <a:lnTo>
                    <a:pt x="446" y="6011"/>
                  </a:lnTo>
                  <a:lnTo>
                    <a:pt x="419" y="5981"/>
                  </a:lnTo>
                  <a:lnTo>
                    <a:pt x="393" y="5949"/>
                  </a:lnTo>
                  <a:lnTo>
                    <a:pt x="369" y="5914"/>
                  </a:lnTo>
                  <a:lnTo>
                    <a:pt x="347" y="5878"/>
                  </a:lnTo>
                  <a:lnTo>
                    <a:pt x="326" y="5838"/>
                  </a:lnTo>
                  <a:lnTo>
                    <a:pt x="293" y="5790"/>
                  </a:lnTo>
                  <a:lnTo>
                    <a:pt x="264" y="5740"/>
                  </a:lnTo>
                  <a:lnTo>
                    <a:pt x="238" y="5690"/>
                  </a:lnTo>
                  <a:lnTo>
                    <a:pt x="214" y="5639"/>
                  </a:lnTo>
                  <a:lnTo>
                    <a:pt x="192" y="5586"/>
                  </a:lnTo>
                  <a:lnTo>
                    <a:pt x="174" y="5533"/>
                  </a:lnTo>
                  <a:lnTo>
                    <a:pt x="157" y="5477"/>
                  </a:lnTo>
                  <a:lnTo>
                    <a:pt x="143" y="5423"/>
                  </a:lnTo>
                  <a:lnTo>
                    <a:pt x="132" y="5366"/>
                  </a:lnTo>
                  <a:lnTo>
                    <a:pt x="121" y="5309"/>
                  </a:lnTo>
                  <a:lnTo>
                    <a:pt x="112" y="5251"/>
                  </a:lnTo>
                  <a:lnTo>
                    <a:pt x="105" y="5194"/>
                  </a:lnTo>
                  <a:lnTo>
                    <a:pt x="100" y="5135"/>
                  </a:lnTo>
                  <a:lnTo>
                    <a:pt x="96" y="5076"/>
                  </a:lnTo>
                  <a:lnTo>
                    <a:pt x="93" y="5016"/>
                  </a:lnTo>
                  <a:lnTo>
                    <a:pt x="90" y="4955"/>
                  </a:lnTo>
                  <a:lnTo>
                    <a:pt x="88" y="4895"/>
                  </a:lnTo>
                  <a:lnTo>
                    <a:pt x="88" y="4834"/>
                  </a:lnTo>
                  <a:lnTo>
                    <a:pt x="88" y="4773"/>
                  </a:lnTo>
                  <a:lnTo>
                    <a:pt x="88" y="4713"/>
                  </a:lnTo>
                  <a:lnTo>
                    <a:pt x="89" y="4590"/>
                  </a:lnTo>
                  <a:lnTo>
                    <a:pt x="91" y="4468"/>
                  </a:lnTo>
                  <a:lnTo>
                    <a:pt x="91" y="4408"/>
                  </a:lnTo>
                  <a:lnTo>
                    <a:pt x="91" y="4347"/>
                  </a:lnTo>
                  <a:lnTo>
                    <a:pt x="90" y="4286"/>
                  </a:lnTo>
                  <a:lnTo>
                    <a:pt x="88" y="4227"/>
                  </a:lnTo>
                  <a:lnTo>
                    <a:pt x="86" y="4167"/>
                  </a:lnTo>
                  <a:lnTo>
                    <a:pt x="83" y="4107"/>
                  </a:lnTo>
                  <a:lnTo>
                    <a:pt x="78" y="4049"/>
                  </a:lnTo>
                  <a:lnTo>
                    <a:pt x="72" y="3991"/>
                  </a:lnTo>
                  <a:lnTo>
                    <a:pt x="70" y="3941"/>
                  </a:lnTo>
                  <a:lnTo>
                    <a:pt x="69" y="3892"/>
                  </a:lnTo>
                  <a:lnTo>
                    <a:pt x="70" y="3843"/>
                  </a:lnTo>
                  <a:lnTo>
                    <a:pt x="73" y="3796"/>
                  </a:lnTo>
                  <a:lnTo>
                    <a:pt x="77" y="3749"/>
                  </a:lnTo>
                  <a:lnTo>
                    <a:pt x="83" y="3704"/>
                  </a:lnTo>
                  <a:lnTo>
                    <a:pt x="91" y="3658"/>
                  </a:lnTo>
                  <a:lnTo>
                    <a:pt x="101" y="3614"/>
                  </a:lnTo>
                  <a:lnTo>
                    <a:pt x="111" y="3570"/>
                  </a:lnTo>
                  <a:lnTo>
                    <a:pt x="122" y="3527"/>
                  </a:lnTo>
                  <a:lnTo>
                    <a:pt x="136" y="3485"/>
                  </a:lnTo>
                  <a:lnTo>
                    <a:pt x="150" y="3444"/>
                  </a:lnTo>
                  <a:lnTo>
                    <a:pt x="165" y="3401"/>
                  </a:lnTo>
                  <a:lnTo>
                    <a:pt x="181" y="3361"/>
                  </a:lnTo>
                  <a:lnTo>
                    <a:pt x="199" y="3320"/>
                  </a:lnTo>
                  <a:lnTo>
                    <a:pt x="217" y="3280"/>
                  </a:lnTo>
                  <a:lnTo>
                    <a:pt x="237" y="3241"/>
                  </a:lnTo>
                  <a:lnTo>
                    <a:pt x="256" y="3201"/>
                  </a:lnTo>
                  <a:lnTo>
                    <a:pt x="277" y="3162"/>
                  </a:lnTo>
                  <a:lnTo>
                    <a:pt x="298" y="3123"/>
                  </a:lnTo>
                  <a:lnTo>
                    <a:pt x="343" y="3045"/>
                  </a:lnTo>
                  <a:lnTo>
                    <a:pt x="388" y="2968"/>
                  </a:lnTo>
                  <a:lnTo>
                    <a:pt x="435" y="2890"/>
                  </a:lnTo>
                  <a:lnTo>
                    <a:pt x="484" y="2812"/>
                  </a:lnTo>
                  <a:lnTo>
                    <a:pt x="532" y="2732"/>
                  </a:lnTo>
                  <a:lnTo>
                    <a:pt x="579" y="2651"/>
                  </a:lnTo>
                  <a:lnTo>
                    <a:pt x="618" y="2618"/>
                  </a:lnTo>
                  <a:lnTo>
                    <a:pt x="657" y="2587"/>
                  </a:lnTo>
                  <a:lnTo>
                    <a:pt x="696" y="2559"/>
                  </a:lnTo>
                  <a:lnTo>
                    <a:pt x="736" y="2532"/>
                  </a:lnTo>
                  <a:lnTo>
                    <a:pt x="777" y="2506"/>
                  </a:lnTo>
                  <a:lnTo>
                    <a:pt x="818" y="2483"/>
                  </a:lnTo>
                  <a:lnTo>
                    <a:pt x="862" y="2461"/>
                  </a:lnTo>
                  <a:lnTo>
                    <a:pt x="904" y="2441"/>
                  </a:lnTo>
                  <a:lnTo>
                    <a:pt x="948" y="2422"/>
                  </a:lnTo>
                  <a:lnTo>
                    <a:pt x="992" y="2405"/>
                  </a:lnTo>
                  <a:lnTo>
                    <a:pt x="1037" y="2388"/>
                  </a:lnTo>
                  <a:lnTo>
                    <a:pt x="1083" y="2374"/>
                  </a:lnTo>
                  <a:lnTo>
                    <a:pt x="1128" y="2360"/>
                  </a:lnTo>
                  <a:lnTo>
                    <a:pt x="1175" y="2347"/>
                  </a:lnTo>
                  <a:lnTo>
                    <a:pt x="1222" y="2336"/>
                  </a:lnTo>
                  <a:lnTo>
                    <a:pt x="1269" y="2325"/>
                  </a:lnTo>
                  <a:lnTo>
                    <a:pt x="1317" y="2315"/>
                  </a:lnTo>
                  <a:lnTo>
                    <a:pt x="1365" y="2307"/>
                  </a:lnTo>
                  <a:lnTo>
                    <a:pt x="1414" y="2298"/>
                  </a:lnTo>
                  <a:lnTo>
                    <a:pt x="1463" y="2290"/>
                  </a:lnTo>
                  <a:lnTo>
                    <a:pt x="1562" y="2276"/>
                  </a:lnTo>
                  <a:lnTo>
                    <a:pt x="1661" y="2264"/>
                  </a:lnTo>
                  <a:lnTo>
                    <a:pt x="1762" y="2252"/>
                  </a:lnTo>
                  <a:lnTo>
                    <a:pt x="1863" y="2241"/>
                  </a:lnTo>
                  <a:lnTo>
                    <a:pt x="1965" y="2230"/>
                  </a:lnTo>
                  <a:lnTo>
                    <a:pt x="2067" y="2216"/>
                  </a:lnTo>
                  <a:lnTo>
                    <a:pt x="2135" y="2236"/>
                  </a:lnTo>
                  <a:lnTo>
                    <a:pt x="2203" y="2255"/>
                  </a:lnTo>
                  <a:lnTo>
                    <a:pt x="2271" y="2272"/>
                  </a:lnTo>
                  <a:lnTo>
                    <a:pt x="2338" y="2290"/>
                  </a:lnTo>
                  <a:lnTo>
                    <a:pt x="2405" y="2308"/>
                  </a:lnTo>
                  <a:lnTo>
                    <a:pt x="2470" y="2327"/>
                  </a:lnTo>
                  <a:lnTo>
                    <a:pt x="2503" y="2338"/>
                  </a:lnTo>
                  <a:lnTo>
                    <a:pt x="2534" y="2348"/>
                  </a:lnTo>
                  <a:lnTo>
                    <a:pt x="2566" y="2359"/>
                  </a:lnTo>
                  <a:lnTo>
                    <a:pt x="2598" y="2371"/>
                  </a:lnTo>
                  <a:lnTo>
                    <a:pt x="2629" y="2383"/>
                  </a:lnTo>
                  <a:lnTo>
                    <a:pt x="2660" y="2395"/>
                  </a:lnTo>
                  <a:lnTo>
                    <a:pt x="2691" y="2410"/>
                  </a:lnTo>
                  <a:lnTo>
                    <a:pt x="2721" y="2424"/>
                  </a:lnTo>
                  <a:lnTo>
                    <a:pt x="2751" y="2439"/>
                  </a:lnTo>
                  <a:lnTo>
                    <a:pt x="2781" y="2456"/>
                  </a:lnTo>
                  <a:lnTo>
                    <a:pt x="2809" y="2473"/>
                  </a:lnTo>
                  <a:lnTo>
                    <a:pt x="2838" y="2492"/>
                  </a:lnTo>
                  <a:lnTo>
                    <a:pt x="2866" y="2511"/>
                  </a:lnTo>
                  <a:lnTo>
                    <a:pt x="2894" y="2532"/>
                  </a:lnTo>
                  <a:lnTo>
                    <a:pt x="2921" y="2555"/>
                  </a:lnTo>
                  <a:lnTo>
                    <a:pt x="2947" y="2578"/>
                  </a:lnTo>
                  <a:lnTo>
                    <a:pt x="2973" y="2603"/>
                  </a:lnTo>
                  <a:lnTo>
                    <a:pt x="2998" y="2630"/>
                  </a:lnTo>
                  <a:lnTo>
                    <a:pt x="3022" y="2657"/>
                  </a:lnTo>
                  <a:lnTo>
                    <a:pt x="3047" y="2687"/>
                  </a:lnTo>
                  <a:lnTo>
                    <a:pt x="3064" y="2705"/>
                  </a:lnTo>
                  <a:lnTo>
                    <a:pt x="3079" y="2722"/>
                  </a:lnTo>
                  <a:lnTo>
                    <a:pt x="3092" y="2741"/>
                  </a:lnTo>
                  <a:lnTo>
                    <a:pt x="3106" y="2758"/>
                  </a:lnTo>
                  <a:lnTo>
                    <a:pt x="3117" y="2778"/>
                  </a:lnTo>
                  <a:lnTo>
                    <a:pt x="3129" y="2796"/>
                  </a:lnTo>
                  <a:lnTo>
                    <a:pt x="3139" y="2816"/>
                  </a:lnTo>
                  <a:lnTo>
                    <a:pt x="3148" y="2835"/>
                  </a:lnTo>
                  <a:lnTo>
                    <a:pt x="3157" y="2855"/>
                  </a:lnTo>
                  <a:lnTo>
                    <a:pt x="3166" y="2875"/>
                  </a:lnTo>
                  <a:lnTo>
                    <a:pt x="3173" y="2896"/>
                  </a:lnTo>
                  <a:lnTo>
                    <a:pt x="3180" y="2916"/>
                  </a:lnTo>
                  <a:lnTo>
                    <a:pt x="3193" y="2957"/>
                  </a:lnTo>
                  <a:lnTo>
                    <a:pt x="3206" y="3000"/>
                  </a:lnTo>
                  <a:lnTo>
                    <a:pt x="3218" y="3043"/>
                  </a:lnTo>
                  <a:lnTo>
                    <a:pt x="3229" y="3085"/>
                  </a:lnTo>
                  <a:lnTo>
                    <a:pt x="3242" y="3128"/>
                  </a:lnTo>
                  <a:lnTo>
                    <a:pt x="3256" y="3171"/>
                  </a:lnTo>
                  <a:lnTo>
                    <a:pt x="3264" y="3193"/>
                  </a:lnTo>
                  <a:lnTo>
                    <a:pt x="3273" y="3214"/>
                  </a:lnTo>
                  <a:lnTo>
                    <a:pt x="3281" y="3235"/>
                  </a:lnTo>
                  <a:lnTo>
                    <a:pt x="3290" y="3257"/>
                  </a:lnTo>
                  <a:lnTo>
                    <a:pt x="3301" y="3277"/>
                  </a:lnTo>
                  <a:lnTo>
                    <a:pt x="3312" y="3299"/>
                  </a:lnTo>
                  <a:lnTo>
                    <a:pt x="3324" y="3319"/>
                  </a:lnTo>
                  <a:lnTo>
                    <a:pt x="3337" y="3340"/>
                  </a:lnTo>
                  <a:lnTo>
                    <a:pt x="3341" y="3353"/>
                  </a:lnTo>
                  <a:lnTo>
                    <a:pt x="3342" y="3366"/>
                  </a:lnTo>
                  <a:lnTo>
                    <a:pt x="3344" y="3380"/>
                  </a:lnTo>
                  <a:lnTo>
                    <a:pt x="3344" y="3393"/>
                  </a:lnTo>
                  <a:lnTo>
                    <a:pt x="3343" y="3420"/>
                  </a:lnTo>
                  <a:lnTo>
                    <a:pt x="3339" y="3447"/>
                  </a:lnTo>
                  <a:lnTo>
                    <a:pt x="3330" y="3497"/>
                  </a:lnTo>
                  <a:lnTo>
                    <a:pt x="3324" y="3543"/>
                  </a:lnTo>
                  <a:lnTo>
                    <a:pt x="3323" y="3554"/>
                  </a:lnTo>
                  <a:lnTo>
                    <a:pt x="3323" y="3565"/>
                  </a:lnTo>
                  <a:lnTo>
                    <a:pt x="3324" y="3575"/>
                  </a:lnTo>
                  <a:lnTo>
                    <a:pt x="3325" y="3584"/>
                  </a:lnTo>
                  <a:lnTo>
                    <a:pt x="3328" y="3594"/>
                  </a:lnTo>
                  <a:lnTo>
                    <a:pt x="3331" y="3603"/>
                  </a:lnTo>
                  <a:lnTo>
                    <a:pt x="3336" y="3611"/>
                  </a:lnTo>
                  <a:lnTo>
                    <a:pt x="3343" y="3619"/>
                  </a:lnTo>
                  <a:lnTo>
                    <a:pt x="3350" y="3627"/>
                  </a:lnTo>
                  <a:lnTo>
                    <a:pt x="3358" y="3635"/>
                  </a:lnTo>
                  <a:lnTo>
                    <a:pt x="3368" y="3641"/>
                  </a:lnTo>
                  <a:lnTo>
                    <a:pt x="3381" y="3647"/>
                  </a:lnTo>
                  <a:lnTo>
                    <a:pt x="3394" y="3652"/>
                  </a:lnTo>
                  <a:lnTo>
                    <a:pt x="3410" y="3657"/>
                  </a:lnTo>
                  <a:lnTo>
                    <a:pt x="3427" y="3661"/>
                  </a:lnTo>
                  <a:lnTo>
                    <a:pt x="3447" y="3666"/>
                  </a:lnTo>
                  <a:lnTo>
                    <a:pt x="3478" y="3625"/>
                  </a:lnTo>
                  <a:lnTo>
                    <a:pt x="3509" y="3585"/>
                  </a:lnTo>
                  <a:lnTo>
                    <a:pt x="3543" y="3547"/>
                  </a:lnTo>
                  <a:lnTo>
                    <a:pt x="3577" y="3510"/>
                  </a:lnTo>
                  <a:lnTo>
                    <a:pt x="3612" y="3473"/>
                  </a:lnTo>
                  <a:lnTo>
                    <a:pt x="3647" y="3436"/>
                  </a:lnTo>
                  <a:lnTo>
                    <a:pt x="3683" y="3401"/>
                  </a:lnTo>
                  <a:lnTo>
                    <a:pt x="3719" y="3365"/>
                  </a:lnTo>
                  <a:lnTo>
                    <a:pt x="3792" y="3297"/>
                  </a:lnTo>
                  <a:lnTo>
                    <a:pt x="3864" y="3228"/>
                  </a:lnTo>
                  <a:lnTo>
                    <a:pt x="3899" y="3194"/>
                  </a:lnTo>
                  <a:lnTo>
                    <a:pt x="3933" y="3160"/>
                  </a:lnTo>
                  <a:lnTo>
                    <a:pt x="3967" y="3125"/>
                  </a:lnTo>
                  <a:lnTo>
                    <a:pt x="3999" y="3090"/>
                  </a:lnTo>
                  <a:lnTo>
                    <a:pt x="4031" y="3055"/>
                  </a:lnTo>
                  <a:lnTo>
                    <a:pt x="4062" y="3020"/>
                  </a:lnTo>
                  <a:lnTo>
                    <a:pt x="4091" y="2984"/>
                  </a:lnTo>
                  <a:lnTo>
                    <a:pt x="4119" y="2947"/>
                  </a:lnTo>
                  <a:lnTo>
                    <a:pt x="4145" y="2910"/>
                  </a:lnTo>
                  <a:lnTo>
                    <a:pt x="4169" y="2873"/>
                  </a:lnTo>
                  <a:lnTo>
                    <a:pt x="4191" y="2834"/>
                  </a:lnTo>
                  <a:lnTo>
                    <a:pt x="4212" y="2794"/>
                  </a:lnTo>
                  <a:lnTo>
                    <a:pt x="4229" y="2754"/>
                  </a:lnTo>
                  <a:lnTo>
                    <a:pt x="4246" y="2712"/>
                  </a:lnTo>
                  <a:lnTo>
                    <a:pt x="4258" y="2669"/>
                  </a:lnTo>
                  <a:lnTo>
                    <a:pt x="4268" y="2624"/>
                  </a:lnTo>
                  <a:lnTo>
                    <a:pt x="4276" y="2579"/>
                  </a:lnTo>
                  <a:lnTo>
                    <a:pt x="4281" y="2532"/>
                  </a:lnTo>
                  <a:lnTo>
                    <a:pt x="4283" y="2484"/>
                  </a:lnTo>
                  <a:lnTo>
                    <a:pt x="4281" y="2433"/>
                  </a:lnTo>
                  <a:lnTo>
                    <a:pt x="4267" y="2420"/>
                  </a:lnTo>
                  <a:lnTo>
                    <a:pt x="4253" y="2408"/>
                  </a:lnTo>
                  <a:lnTo>
                    <a:pt x="4238" y="2395"/>
                  </a:lnTo>
                  <a:lnTo>
                    <a:pt x="4222" y="2384"/>
                  </a:lnTo>
                  <a:lnTo>
                    <a:pt x="4213" y="2379"/>
                  </a:lnTo>
                  <a:lnTo>
                    <a:pt x="4203" y="2375"/>
                  </a:lnTo>
                  <a:lnTo>
                    <a:pt x="4194" y="2371"/>
                  </a:lnTo>
                  <a:lnTo>
                    <a:pt x="4184" y="2368"/>
                  </a:lnTo>
                  <a:lnTo>
                    <a:pt x="4172" y="2365"/>
                  </a:lnTo>
                  <a:lnTo>
                    <a:pt x="4161" y="2363"/>
                  </a:lnTo>
                  <a:lnTo>
                    <a:pt x="4149" y="2361"/>
                  </a:lnTo>
                  <a:lnTo>
                    <a:pt x="4135" y="2361"/>
                  </a:lnTo>
                  <a:lnTo>
                    <a:pt x="4118" y="2378"/>
                  </a:lnTo>
                  <a:lnTo>
                    <a:pt x="4100" y="2394"/>
                  </a:lnTo>
                  <a:lnTo>
                    <a:pt x="4083" y="2411"/>
                  </a:lnTo>
                  <a:lnTo>
                    <a:pt x="4064" y="2426"/>
                  </a:lnTo>
                  <a:lnTo>
                    <a:pt x="4046" y="2441"/>
                  </a:lnTo>
                  <a:lnTo>
                    <a:pt x="4026" y="2455"/>
                  </a:lnTo>
                  <a:lnTo>
                    <a:pt x="4007" y="2468"/>
                  </a:lnTo>
                  <a:lnTo>
                    <a:pt x="3987" y="2482"/>
                  </a:lnTo>
                  <a:lnTo>
                    <a:pt x="3967" y="2494"/>
                  </a:lnTo>
                  <a:lnTo>
                    <a:pt x="3946" y="2505"/>
                  </a:lnTo>
                  <a:lnTo>
                    <a:pt x="3925" y="2517"/>
                  </a:lnTo>
                  <a:lnTo>
                    <a:pt x="3905" y="2527"/>
                  </a:lnTo>
                  <a:lnTo>
                    <a:pt x="3883" y="2536"/>
                  </a:lnTo>
                  <a:lnTo>
                    <a:pt x="3862" y="2545"/>
                  </a:lnTo>
                  <a:lnTo>
                    <a:pt x="3840" y="2554"/>
                  </a:lnTo>
                  <a:lnTo>
                    <a:pt x="3818" y="2561"/>
                  </a:lnTo>
                  <a:lnTo>
                    <a:pt x="3796" y="2567"/>
                  </a:lnTo>
                  <a:lnTo>
                    <a:pt x="3773" y="2572"/>
                  </a:lnTo>
                  <a:lnTo>
                    <a:pt x="3751" y="2577"/>
                  </a:lnTo>
                  <a:lnTo>
                    <a:pt x="3728" y="2580"/>
                  </a:lnTo>
                  <a:lnTo>
                    <a:pt x="3705" y="2583"/>
                  </a:lnTo>
                  <a:lnTo>
                    <a:pt x="3682" y="2585"/>
                  </a:lnTo>
                  <a:lnTo>
                    <a:pt x="3659" y="2585"/>
                  </a:lnTo>
                  <a:lnTo>
                    <a:pt x="3635" y="2585"/>
                  </a:lnTo>
                  <a:lnTo>
                    <a:pt x="3612" y="2584"/>
                  </a:lnTo>
                  <a:lnTo>
                    <a:pt x="3589" y="2581"/>
                  </a:lnTo>
                  <a:lnTo>
                    <a:pt x="3565" y="2578"/>
                  </a:lnTo>
                  <a:lnTo>
                    <a:pt x="3541" y="2573"/>
                  </a:lnTo>
                  <a:lnTo>
                    <a:pt x="3518" y="2568"/>
                  </a:lnTo>
                  <a:lnTo>
                    <a:pt x="3494" y="2561"/>
                  </a:lnTo>
                  <a:lnTo>
                    <a:pt x="3470" y="2553"/>
                  </a:lnTo>
                  <a:lnTo>
                    <a:pt x="3447" y="2542"/>
                  </a:lnTo>
                  <a:lnTo>
                    <a:pt x="3436" y="2526"/>
                  </a:lnTo>
                  <a:lnTo>
                    <a:pt x="3428" y="2507"/>
                  </a:lnTo>
                  <a:lnTo>
                    <a:pt x="3421" y="2490"/>
                  </a:lnTo>
                  <a:lnTo>
                    <a:pt x="3415" y="2471"/>
                  </a:lnTo>
                  <a:lnTo>
                    <a:pt x="3411" y="2453"/>
                  </a:lnTo>
                  <a:lnTo>
                    <a:pt x="3406" y="2434"/>
                  </a:lnTo>
                  <a:lnTo>
                    <a:pt x="3404" y="2415"/>
                  </a:lnTo>
                  <a:lnTo>
                    <a:pt x="3402" y="2395"/>
                  </a:lnTo>
                  <a:lnTo>
                    <a:pt x="3402" y="2376"/>
                  </a:lnTo>
                  <a:lnTo>
                    <a:pt x="3402" y="2356"/>
                  </a:lnTo>
                  <a:lnTo>
                    <a:pt x="3403" y="2336"/>
                  </a:lnTo>
                  <a:lnTo>
                    <a:pt x="3406" y="2316"/>
                  </a:lnTo>
                  <a:lnTo>
                    <a:pt x="3410" y="2296"/>
                  </a:lnTo>
                  <a:lnTo>
                    <a:pt x="3413" y="2275"/>
                  </a:lnTo>
                  <a:lnTo>
                    <a:pt x="3418" y="2256"/>
                  </a:lnTo>
                  <a:lnTo>
                    <a:pt x="3424" y="2235"/>
                  </a:lnTo>
                  <a:lnTo>
                    <a:pt x="3430" y="2214"/>
                  </a:lnTo>
                  <a:lnTo>
                    <a:pt x="3437" y="2194"/>
                  </a:lnTo>
                  <a:lnTo>
                    <a:pt x="3445" y="2173"/>
                  </a:lnTo>
                  <a:lnTo>
                    <a:pt x="3453" y="2154"/>
                  </a:lnTo>
                  <a:lnTo>
                    <a:pt x="3462" y="2133"/>
                  </a:lnTo>
                  <a:lnTo>
                    <a:pt x="3471" y="2114"/>
                  </a:lnTo>
                  <a:lnTo>
                    <a:pt x="3482" y="2093"/>
                  </a:lnTo>
                  <a:lnTo>
                    <a:pt x="3492" y="2074"/>
                  </a:lnTo>
                  <a:lnTo>
                    <a:pt x="3515" y="2036"/>
                  </a:lnTo>
                  <a:lnTo>
                    <a:pt x="3539" y="1998"/>
                  </a:lnTo>
                  <a:lnTo>
                    <a:pt x="3565" y="1962"/>
                  </a:lnTo>
                  <a:lnTo>
                    <a:pt x="3592" y="1927"/>
                  </a:lnTo>
                  <a:lnTo>
                    <a:pt x="3632" y="1886"/>
                  </a:lnTo>
                  <a:lnTo>
                    <a:pt x="3671" y="1844"/>
                  </a:lnTo>
                  <a:lnTo>
                    <a:pt x="3710" y="1801"/>
                  </a:lnTo>
                  <a:lnTo>
                    <a:pt x="3748" y="1759"/>
                  </a:lnTo>
                  <a:lnTo>
                    <a:pt x="3784" y="1715"/>
                  </a:lnTo>
                  <a:lnTo>
                    <a:pt x="3821" y="1672"/>
                  </a:lnTo>
                  <a:lnTo>
                    <a:pt x="3856" y="1627"/>
                  </a:lnTo>
                  <a:lnTo>
                    <a:pt x="3890" y="1581"/>
                  </a:lnTo>
                  <a:lnTo>
                    <a:pt x="3924" y="1536"/>
                  </a:lnTo>
                  <a:lnTo>
                    <a:pt x="3957" y="1490"/>
                  </a:lnTo>
                  <a:lnTo>
                    <a:pt x="3989" y="1443"/>
                  </a:lnTo>
                  <a:lnTo>
                    <a:pt x="4020" y="1395"/>
                  </a:lnTo>
                  <a:lnTo>
                    <a:pt x="4050" y="1348"/>
                  </a:lnTo>
                  <a:lnTo>
                    <a:pt x="4080" y="1300"/>
                  </a:lnTo>
                  <a:lnTo>
                    <a:pt x="4108" y="1251"/>
                  </a:lnTo>
                  <a:lnTo>
                    <a:pt x="4135" y="1202"/>
                  </a:lnTo>
                  <a:lnTo>
                    <a:pt x="4162" y="1153"/>
                  </a:lnTo>
                  <a:lnTo>
                    <a:pt x="4188" y="1103"/>
                  </a:lnTo>
                  <a:lnTo>
                    <a:pt x="4214" y="1053"/>
                  </a:lnTo>
                  <a:lnTo>
                    <a:pt x="4237" y="1002"/>
                  </a:lnTo>
                  <a:lnTo>
                    <a:pt x="4261" y="951"/>
                  </a:lnTo>
                  <a:lnTo>
                    <a:pt x="4284" y="900"/>
                  </a:lnTo>
                  <a:lnTo>
                    <a:pt x="4305" y="849"/>
                  </a:lnTo>
                  <a:lnTo>
                    <a:pt x="4326" y="796"/>
                  </a:lnTo>
                  <a:lnTo>
                    <a:pt x="4346" y="744"/>
                  </a:lnTo>
                  <a:lnTo>
                    <a:pt x="4365" y="691"/>
                  </a:lnTo>
                  <a:lnTo>
                    <a:pt x="4383" y="638"/>
                  </a:lnTo>
                  <a:lnTo>
                    <a:pt x="4401" y="585"/>
                  </a:lnTo>
                  <a:lnTo>
                    <a:pt x="4417" y="531"/>
                  </a:lnTo>
                  <a:lnTo>
                    <a:pt x="4433" y="478"/>
                  </a:lnTo>
                  <a:lnTo>
                    <a:pt x="4448" y="423"/>
                  </a:lnTo>
                  <a:lnTo>
                    <a:pt x="4462" y="370"/>
                  </a:lnTo>
                  <a:lnTo>
                    <a:pt x="4470" y="348"/>
                  </a:lnTo>
                  <a:lnTo>
                    <a:pt x="4479" y="327"/>
                  </a:lnTo>
                  <a:lnTo>
                    <a:pt x="4490" y="305"/>
                  </a:lnTo>
                  <a:lnTo>
                    <a:pt x="4502" y="282"/>
                  </a:lnTo>
                  <a:lnTo>
                    <a:pt x="4516" y="259"/>
                  </a:lnTo>
                  <a:lnTo>
                    <a:pt x="4532" y="236"/>
                  </a:lnTo>
                  <a:lnTo>
                    <a:pt x="4548" y="212"/>
                  </a:lnTo>
                  <a:lnTo>
                    <a:pt x="4567" y="188"/>
                  </a:lnTo>
                  <a:lnTo>
                    <a:pt x="4585" y="164"/>
                  </a:lnTo>
                  <a:lnTo>
                    <a:pt x="4606" y="141"/>
                  </a:lnTo>
                  <a:lnTo>
                    <a:pt x="4628" y="118"/>
                  </a:lnTo>
                  <a:lnTo>
                    <a:pt x="4651" y="94"/>
                  </a:lnTo>
                  <a:lnTo>
                    <a:pt x="4675" y="72"/>
                  </a:lnTo>
                  <a:lnTo>
                    <a:pt x="4700" y="49"/>
                  </a:lnTo>
                  <a:lnTo>
                    <a:pt x="4725" y="29"/>
                  </a:lnTo>
                  <a:lnTo>
                    <a:pt x="4752" y="7"/>
                  </a:lnTo>
                  <a:lnTo>
                    <a:pt x="4765" y="4"/>
                  </a:lnTo>
                  <a:lnTo>
                    <a:pt x="4779" y="2"/>
                  </a:lnTo>
                  <a:lnTo>
                    <a:pt x="4791" y="1"/>
                  </a:lnTo>
                  <a:lnTo>
                    <a:pt x="4804" y="0"/>
                  </a:lnTo>
                  <a:lnTo>
                    <a:pt x="4816" y="0"/>
                  </a:lnTo>
                  <a:lnTo>
                    <a:pt x="4827" y="1"/>
                  </a:lnTo>
                  <a:lnTo>
                    <a:pt x="4839" y="3"/>
                  </a:lnTo>
                  <a:lnTo>
                    <a:pt x="4849" y="5"/>
                  </a:lnTo>
                  <a:lnTo>
                    <a:pt x="4860" y="7"/>
                  </a:lnTo>
                  <a:lnTo>
                    <a:pt x="4870" y="10"/>
                  </a:lnTo>
                  <a:lnTo>
                    <a:pt x="4881" y="14"/>
                  </a:lnTo>
                  <a:lnTo>
                    <a:pt x="4891" y="18"/>
                  </a:lnTo>
                  <a:lnTo>
                    <a:pt x="4911" y="28"/>
                  </a:lnTo>
                  <a:lnTo>
                    <a:pt x="4929" y="39"/>
                  </a:lnTo>
                  <a:lnTo>
                    <a:pt x="4948" y="51"/>
                  </a:lnTo>
                  <a:lnTo>
                    <a:pt x="4966" y="65"/>
                  </a:lnTo>
                  <a:lnTo>
                    <a:pt x="4984" y="79"/>
                  </a:lnTo>
                  <a:lnTo>
                    <a:pt x="5002" y="94"/>
                  </a:lnTo>
                  <a:lnTo>
                    <a:pt x="5021" y="109"/>
                  </a:lnTo>
                  <a:lnTo>
                    <a:pt x="5039" y="123"/>
                  </a:lnTo>
                  <a:lnTo>
                    <a:pt x="5059" y="138"/>
                  </a:lnTo>
                  <a:lnTo>
                    <a:pt x="5078" y="152"/>
                  </a:lnTo>
                  <a:close/>
                  <a:moveTo>
                    <a:pt x="2321" y="3340"/>
                  </a:moveTo>
                  <a:lnTo>
                    <a:pt x="2329" y="3374"/>
                  </a:lnTo>
                  <a:lnTo>
                    <a:pt x="2338" y="3409"/>
                  </a:lnTo>
                  <a:lnTo>
                    <a:pt x="2348" y="3445"/>
                  </a:lnTo>
                  <a:lnTo>
                    <a:pt x="2359" y="3482"/>
                  </a:lnTo>
                  <a:lnTo>
                    <a:pt x="2383" y="3557"/>
                  </a:lnTo>
                  <a:lnTo>
                    <a:pt x="2408" y="3634"/>
                  </a:lnTo>
                  <a:lnTo>
                    <a:pt x="2419" y="3673"/>
                  </a:lnTo>
                  <a:lnTo>
                    <a:pt x="2431" y="3713"/>
                  </a:lnTo>
                  <a:lnTo>
                    <a:pt x="2440" y="3753"/>
                  </a:lnTo>
                  <a:lnTo>
                    <a:pt x="2449" y="3793"/>
                  </a:lnTo>
                  <a:lnTo>
                    <a:pt x="2456" y="3833"/>
                  </a:lnTo>
                  <a:lnTo>
                    <a:pt x="2461" y="3873"/>
                  </a:lnTo>
                  <a:lnTo>
                    <a:pt x="2463" y="3894"/>
                  </a:lnTo>
                  <a:lnTo>
                    <a:pt x="2466" y="3914"/>
                  </a:lnTo>
                  <a:lnTo>
                    <a:pt x="2467" y="3935"/>
                  </a:lnTo>
                  <a:lnTo>
                    <a:pt x="2467" y="3955"/>
                  </a:lnTo>
                  <a:lnTo>
                    <a:pt x="2433" y="3961"/>
                  </a:lnTo>
                  <a:lnTo>
                    <a:pt x="2399" y="3967"/>
                  </a:lnTo>
                  <a:lnTo>
                    <a:pt x="2365" y="3970"/>
                  </a:lnTo>
                  <a:lnTo>
                    <a:pt x="2331" y="3973"/>
                  </a:lnTo>
                  <a:lnTo>
                    <a:pt x="2297" y="3975"/>
                  </a:lnTo>
                  <a:lnTo>
                    <a:pt x="2263" y="3977"/>
                  </a:lnTo>
                  <a:lnTo>
                    <a:pt x="2229" y="3977"/>
                  </a:lnTo>
                  <a:lnTo>
                    <a:pt x="2195" y="3977"/>
                  </a:lnTo>
                  <a:lnTo>
                    <a:pt x="2127" y="3976"/>
                  </a:lnTo>
                  <a:lnTo>
                    <a:pt x="2059" y="3974"/>
                  </a:lnTo>
                  <a:lnTo>
                    <a:pt x="1990" y="3971"/>
                  </a:lnTo>
                  <a:lnTo>
                    <a:pt x="1922" y="3969"/>
                  </a:lnTo>
                  <a:lnTo>
                    <a:pt x="1888" y="3968"/>
                  </a:lnTo>
                  <a:lnTo>
                    <a:pt x="1854" y="3968"/>
                  </a:lnTo>
                  <a:lnTo>
                    <a:pt x="1820" y="3968"/>
                  </a:lnTo>
                  <a:lnTo>
                    <a:pt x="1786" y="3969"/>
                  </a:lnTo>
                  <a:lnTo>
                    <a:pt x="1752" y="3971"/>
                  </a:lnTo>
                  <a:lnTo>
                    <a:pt x="1718" y="3973"/>
                  </a:lnTo>
                  <a:lnTo>
                    <a:pt x="1684" y="3976"/>
                  </a:lnTo>
                  <a:lnTo>
                    <a:pt x="1650" y="3980"/>
                  </a:lnTo>
                  <a:lnTo>
                    <a:pt x="1616" y="3986"/>
                  </a:lnTo>
                  <a:lnTo>
                    <a:pt x="1582" y="3992"/>
                  </a:lnTo>
                  <a:lnTo>
                    <a:pt x="1548" y="4001"/>
                  </a:lnTo>
                  <a:lnTo>
                    <a:pt x="1514" y="4010"/>
                  </a:lnTo>
                  <a:lnTo>
                    <a:pt x="1480" y="4021"/>
                  </a:lnTo>
                  <a:lnTo>
                    <a:pt x="1446" y="4033"/>
                  </a:lnTo>
                  <a:lnTo>
                    <a:pt x="1412" y="4048"/>
                  </a:lnTo>
                  <a:lnTo>
                    <a:pt x="1378" y="4063"/>
                  </a:lnTo>
                  <a:lnTo>
                    <a:pt x="1361" y="4052"/>
                  </a:lnTo>
                  <a:lnTo>
                    <a:pt x="1343" y="4042"/>
                  </a:lnTo>
                  <a:lnTo>
                    <a:pt x="1325" y="4035"/>
                  </a:lnTo>
                  <a:lnTo>
                    <a:pt x="1305" y="4030"/>
                  </a:lnTo>
                  <a:lnTo>
                    <a:pt x="1287" y="4028"/>
                  </a:lnTo>
                  <a:lnTo>
                    <a:pt x="1267" y="4027"/>
                  </a:lnTo>
                  <a:lnTo>
                    <a:pt x="1247" y="4029"/>
                  </a:lnTo>
                  <a:lnTo>
                    <a:pt x="1227" y="4031"/>
                  </a:lnTo>
                  <a:lnTo>
                    <a:pt x="1206" y="4035"/>
                  </a:lnTo>
                  <a:lnTo>
                    <a:pt x="1186" y="4040"/>
                  </a:lnTo>
                  <a:lnTo>
                    <a:pt x="1165" y="4046"/>
                  </a:lnTo>
                  <a:lnTo>
                    <a:pt x="1146" y="4052"/>
                  </a:lnTo>
                  <a:lnTo>
                    <a:pt x="1105" y="4064"/>
                  </a:lnTo>
                  <a:lnTo>
                    <a:pt x="1065" y="4078"/>
                  </a:lnTo>
                  <a:lnTo>
                    <a:pt x="1046" y="4083"/>
                  </a:lnTo>
                  <a:lnTo>
                    <a:pt x="1026" y="4088"/>
                  </a:lnTo>
                  <a:lnTo>
                    <a:pt x="1008" y="4092"/>
                  </a:lnTo>
                  <a:lnTo>
                    <a:pt x="990" y="4094"/>
                  </a:lnTo>
                  <a:lnTo>
                    <a:pt x="973" y="4096"/>
                  </a:lnTo>
                  <a:lnTo>
                    <a:pt x="955" y="4095"/>
                  </a:lnTo>
                  <a:lnTo>
                    <a:pt x="940" y="4093"/>
                  </a:lnTo>
                  <a:lnTo>
                    <a:pt x="924" y="4089"/>
                  </a:lnTo>
                  <a:lnTo>
                    <a:pt x="909" y="4083"/>
                  </a:lnTo>
                  <a:lnTo>
                    <a:pt x="896" y="4074"/>
                  </a:lnTo>
                  <a:lnTo>
                    <a:pt x="882" y="4062"/>
                  </a:lnTo>
                  <a:lnTo>
                    <a:pt x="871" y="4048"/>
                  </a:lnTo>
                  <a:lnTo>
                    <a:pt x="859" y="4029"/>
                  </a:lnTo>
                  <a:lnTo>
                    <a:pt x="850" y="4009"/>
                  </a:lnTo>
                  <a:lnTo>
                    <a:pt x="841" y="3984"/>
                  </a:lnTo>
                  <a:lnTo>
                    <a:pt x="834" y="3955"/>
                  </a:lnTo>
                  <a:lnTo>
                    <a:pt x="831" y="3938"/>
                  </a:lnTo>
                  <a:lnTo>
                    <a:pt x="829" y="3921"/>
                  </a:lnTo>
                  <a:lnTo>
                    <a:pt x="828" y="3906"/>
                  </a:lnTo>
                  <a:lnTo>
                    <a:pt x="827" y="3891"/>
                  </a:lnTo>
                  <a:lnTo>
                    <a:pt x="827" y="3875"/>
                  </a:lnTo>
                  <a:lnTo>
                    <a:pt x="828" y="3860"/>
                  </a:lnTo>
                  <a:lnTo>
                    <a:pt x="829" y="3845"/>
                  </a:lnTo>
                  <a:lnTo>
                    <a:pt x="831" y="3831"/>
                  </a:lnTo>
                  <a:lnTo>
                    <a:pt x="836" y="3803"/>
                  </a:lnTo>
                  <a:lnTo>
                    <a:pt x="843" y="3777"/>
                  </a:lnTo>
                  <a:lnTo>
                    <a:pt x="851" y="3750"/>
                  </a:lnTo>
                  <a:lnTo>
                    <a:pt x="862" y="3724"/>
                  </a:lnTo>
                  <a:lnTo>
                    <a:pt x="883" y="3674"/>
                  </a:lnTo>
                  <a:lnTo>
                    <a:pt x="905" y="3624"/>
                  </a:lnTo>
                  <a:lnTo>
                    <a:pt x="916" y="3599"/>
                  </a:lnTo>
                  <a:lnTo>
                    <a:pt x="926" y="3573"/>
                  </a:lnTo>
                  <a:lnTo>
                    <a:pt x="935" y="3547"/>
                  </a:lnTo>
                  <a:lnTo>
                    <a:pt x="943" y="3521"/>
                  </a:lnTo>
                  <a:lnTo>
                    <a:pt x="977" y="3491"/>
                  </a:lnTo>
                  <a:lnTo>
                    <a:pt x="1012" y="3462"/>
                  </a:lnTo>
                  <a:lnTo>
                    <a:pt x="1048" y="3434"/>
                  </a:lnTo>
                  <a:lnTo>
                    <a:pt x="1085" y="3409"/>
                  </a:lnTo>
                  <a:lnTo>
                    <a:pt x="1123" y="3384"/>
                  </a:lnTo>
                  <a:lnTo>
                    <a:pt x="1161" y="3360"/>
                  </a:lnTo>
                  <a:lnTo>
                    <a:pt x="1199" y="3339"/>
                  </a:lnTo>
                  <a:lnTo>
                    <a:pt x="1238" y="3318"/>
                  </a:lnTo>
                  <a:lnTo>
                    <a:pt x="1278" y="3300"/>
                  </a:lnTo>
                  <a:lnTo>
                    <a:pt x="1319" y="3282"/>
                  </a:lnTo>
                  <a:lnTo>
                    <a:pt x="1360" y="3266"/>
                  </a:lnTo>
                  <a:lnTo>
                    <a:pt x="1401" y="3251"/>
                  </a:lnTo>
                  <a:lnTo>
                    <a:pt x="1442" y="3238"/>
                  </a:lnTo>
                  <a:lnTo>
                    <a:pt x="1484" y="3227"/>
                  </a:lnTo>
                  <a:lnTo>
                    <a:pt x="1527" y="3216"/>
                  </a:lnTo>
                  <a:lnTo>
                    <a:pt x="1569" y="3208"/>
                  </a:lnTo>
                  <a:lnTo>
                    <a:pt x="1611" y="3201"/>
                  </a:lnTo>
                  <a:lnTo>
                    <a:pt x="1654" y="3196"/>
                  </a:lnTo>
                  <a:lnTo>
                    <a:pt x="1696" y="3193"/>
                  </a:lnTo>
                  <a:lnTo>
                    <a:pt x="1740" y="3191"/>
                  </a:lnTo>
                  <a:lnTo>
                    <a:pt x="1783" y="3190"/>
                  </a:lnTo>
                  <a:lnTo>
                    <a:pt x="1826" y="3192"/>
                  </a:lnTo>
                  <a:lnTo>
                    <a:pt x="1869" y="3195"/>
                  </a:lnTo>
                  <a:lnTo>
                    <a:pt x="1912" y="3200"/>
                  </a:lnTo>
                  <a:lnTo>
                    <a:pt x="1955" y="3206"/>
                  </a:lnTo>
                  <a:lnTo>
                    <a:pt x="1998" y="3214"/>
                  </a:lnTo>
                  <a:lnTo>
                    <a:pt x="2040" y="3225"/>
                  </a:lnTo>
                  <a:lnTo>
                    <a:pt x="2083" y="3237"/>
                  </a:lnTo>
                  <a:lnTo>
                    <a:pt x="2125" y="3250"/>
                  </a:lnTo>
                  <a:lnTo>
                    <a:pt x="2166" y="3266"/>
                  </a:lnTo>
                  <a:lnTo>
                    <a:pt x="2208" y="3283"/>
                  </a:lnTo>
                  <a:lnTo>
                    <a:pt x="2249" y="3303"/>
                  </a:lnTo>
                  <a:lnTo>
                    <a:pt x="2321" y="3340"/>
                  </a:lnTo>
                  <a:close/>
                  <a:moveTo>
                    <a:pt x="7582" y="3303"/>
                  </a:moveTo>
                  <a:lnTo>
                    <a:pt x="7582" y="3340"/>
                  </a:lnTo>
                  <a:lnTo>
                    <a:pt x="7544" y="3349"/>
                  </a:lnTo>
                  <a:lnTo>
                    <a:pt x="7506" y="3357"/>
                  </a:lnTo>
                  <a:lnTo>
                    <a:pt x="7467" y="3363"/>
                  </a:lnTo>
                  <a:lnTo>
                    <a:pt x="7427" y="3370"/>
                  </a:lnTo>
                  <a:lnTo>
                    <a:pt x="7385" y="3374"/>
                  </a:lnTo>
                  <a:lnTo>
                    <a:pt x="7344" y="3378"/>
                  </a:lnTo>
                  <a:lnTo>
                    <a:pt x="7303" y="3380"/>
                  </a:lnTo>
                  <a:lnTo>
                    <a:pt x="7261" y="3382"/>
                  </a:lnTo>
                  <a:lnTo>
                    <a:pt x="7175" y="3385"/>
                  </a:lnTo>
                  <a:lnTo>
                    <a:pt x="7089" y="3385"/>
                  </a:lnTo>
                  <a:lnTo>
                    <a:pt x="7003" y="3385"/>
                  </a:lnTo>
                  <a:lnTo>
                    <a:pt x="6916" y="3385"/>
                  </a:lnTo>
                  <a:lnTo>
                    <a:pt x="6830" y="3385"/>
                  </a:lnTo>
                  <a:lnTo>
                    <a:pt x="6744" y="3387"/>
                  </a:lnTo>
                  <a:lnTo>
                    <a:pt x="6701" y="3389"/>
                  </a:lnTo>
                  <a:lnTo>
                    <a:pt x="6660" y="3392"/>
                  </a:lnTo>
                  <a:lnTo>
                    <a:pt x="6619" y="3396"/>
                  </a:lnTo>
                  <a:lnTo>
                    <a:pt x="6577" y="3400"/>
                  </a:lnTo>
                  <a:lnTo>
                    <a:pt x="6537" y="3407"/>
                  </a:lnTo>
                  <a:lnTo>
                    <a:pt x="6497" y="3413"/>
                  </a:lnTo>
                  <a:lnTo>
                    <a:pt x="6458" y="3421"/>
                  </a:lnTo>
                  <a:lnTo>
                    <a:pt x="6420" y="3430"/>
                  </a:lnTo>
                  <a:lnTo>
                    <a:pt x="6383" y="3441"/>
                  </a:lnTo>
                  <a:lnTo>
                    <a:pt x="6347" y="3454"/>
                  </a:lnTo>
                  <a:lnTo>
                    <a:pt x="6311" y="3468"/>
                  </a:lnTo>
                  <a:lnTo>
                    <a:pt x="6276" y="3485"/>
                  </a:lnTo>
                  <a:lnTo>
                    <a:pt x="6256" y="3484"/>
                  </a:lnTo>
                  <a:lnTo>
                    <a:pt x="6236" y="3483"/>
                  </a:lnTo>
                  <a:lnTo>
                    <a:pt x="6215" y="3481"/>
                  </a:lnTo>
                  <a:lnTo>
                    <a:pt x="6195" y="3477"/>
                  </a:lnTo>
                  <a:lnTo>
                    <a:pt x="6175" y="3473"/>
                  </a:lnTo>
                  <a:lnTo>
                    <a:pt x="6155" y="3469"/>
                  </a:lnTo>
                  <a:lnTo>
                    <a:pt x="6137" y="3463"/>
                  </a:lnTo>
                  <a:lnTo>
                    <a:pt x="6117" y="3457"/>
                  </a:lnTo>
                  <a:lnTo>
                    <a:pt x="6099" y="3450"/>
                  </a:lnTo>
                  <a:lnTo>
                    <a:pt x="6081" y="3441"/>
                  </a:lnTo>
                  <a:lnTo>
                    <a:pt x="6064" y="3433"/>
                  </a:lnTo>
                  <a:lnTo>
                    <a:pt x="6046" y="3423"/>
                  </a:lnTo>
                  <a:lnTo>
                    <a:pt x="6031" y="3413"/>
                  </a:lnTo>
                  <a:lnTo>
                    <a:pt x="6015" y="3401"/>
                  </a:lnTo>
                  <a:lnTo>
                    <a:pt x="6000" y="3389"/>
                  </a:lnTo>
                  <a:lnTo>
                    <a:pt x="5986" y="3376"/>
                  </a:lnTo>
                  <a:lnTo>
                    <a:pt x="5989" y="3362"/>
                  </a:lnTo>
                  <a:lnTo>
                    <a:pt x="5996" y="3351"/>
                  </a:lnTo>
                  <a:lnTo>
                    <a:pt x="6002" y="3341"/>
                  </a:lnTo>
                  <a:lnTo>
                    <a:pt x="6009" y="3333"/>
                  </a:lnTo>
                  <a:lnTo>
                    <a:pt x="6017" y="3324"/>
                  </a:lnTo>
                  <a:lnTo>
                    <a:pt x="6027" y="3318"/>
                  </a:lnTo>
                  <a:lnTo>
                    <a:pt x="6037" y="3312"/>
                  </a:lnTo>
                  <a:lnTo>
                    <a:pt x="6048" y="3308"/>
                  </a:lnTo>
                  <a:lnTo>
                    <a:pt x="6061" y="3304"/>
                  </a:lnTo>
                  <a:lnTo>
                    <a:pt x="6073" y="3301"/>
                  </a:lnTo>
                  <a:lnTo>
                    <a:pt x="6086" y="3299"/>
                  </a:lnTo>
                  <a:lnTo>
                    <a:pt x="6100" y="3297"/>
                  </a:lnTo>
                  <a:lnTo>
                    <a:pt x="6128" y="3295"/>
                  </a:lnTo>
                  <a:lnTo>
                    <a:pt x="6158" y="3295"/>
                  </a:lnTo>
                  <a:lnTo>
                    <a:pt x="6220" y="3295"/>
                  </a:lnTo>
                  <a:lnTo>
                    <a:pt x="6282" y="3295"/>
                  </a:lnTo>
                  <a:lnTo>
                    <a:pt x="6296" y="3292"/>
                  </a:lnTo>
                  <a:lnTo>
                    <a:pt x="6311" y="3291"/>
                  </a:lnTo>
                  <a:lnTo>
                    <a:pt x="6325" y="3289"/>
                  </a:lnTo>
                  <a:lnTo>
                    <a:pt x="6338" y="3286"/>
                  </a:lnTo>
                  <a:lnTo>
                    <a:pt x="6351" y="3283"/>
                  </a:lnTo>
                  <a:lnTo>
                    <a:pt x="6363" y="3278"/>
                  </a:lnTo>
                  <a:lnTo>
                    <a:pt x="6375" y="3273"/>
                  </a:lnTo>
                  <a:lnTo>
                    <a:pt x="6385" y="3267"/>
                  </a:lnTo>
                  <a:lnTo>
                    <a:pt x="6460" y="3267"/>
                  </a:lnTo>
                  <a:lnTo>
                    <a:pt x="6535" y="3266"/>
                  </a:lnTo>
                  <a:lnTo>
                    <a:pt x="6609" y="3264"/>
                  </a:lnTo>
                  <a:lnTo>
                    <a:pt x="6684" y="3263"/>
                  </a:lnTo>
                  <a:lnTo>
                    <a:pt x="6760" y="3261"/>
                  </a:lnTo>
                  <a:lnTo>
                    <a:pt x="6834" y="3260"/>
                  </a:lnTo>
                  <a:lnTo>
                    <a:pt x="6909" y="3259"/>
                  </a:lnTo>
                  <a:lnTo>
                    <a:pt x="6984" y="3258"/>
                  </a:lnTo>
                  <a:lnTo>
                    <a:pt x="7058" y="3259"/>
                  </a:lnTo>
                  <a:lnTo>
                    <a:pt x="7133" y="3260"/>
                  </a:lnTo>
                  <a:lnTo>
                    <a:pt x="7208" y="3263"/>
                  </a:lnTo>
                  <a:lnTo>
                    <a:pt x="7283" y="3267"/>
                  </a:lnTo>
                  <a:lnTo>
                    <a:pt x="7358" y="3273"/>
                  </a:lnTo>
                  <a:lnTo>
                    <a:pt x="7433" y="3281"/>
                  </a:lnTo>
                  <a:lnTo>
                    <a:pt x="7470" y="3285"/>
                  </a:lnTo>
                  <a:lnTo>
                    <a:pt x="7508" y="3290"/>
                  </a:lnTo>
                  <a:lnTo>
                    <a:pt x="7545" y="3297"/>
                  </a:lnTo>
                  <a:lnTo>
                    <a:pt x="7582" y="3303"/>
                  </a:lnTo>
                  <a:close/>
                  <a:moveTo>
                    <a:pt x="8163" y="4281"/>
                  </a:moveTo>
                  <a:lnTo>
                    <a:pt x="8199" y="4295"/>
                  </a:lnTo>
                  <a:lnTo>
                    <a:pt x="8231" y="4312"/>
                  </a:lnTo>
                  <a:lnTo>
                    <a:pt x="8260" y="4329"/>
                  </a:lnTo>
                  <a:lnTo>
                    <a:pt x="8285" y="4350"/>
                  </a:lnTo>
                  <a:lnTo>
                    <a:pt x="8309" y="4371"/>
                  </a:lnTo>
                  <a:lnTo>
                    <a:pt x="8329" y="4393"/>
                  </a:lnTo>
                  <a:lnTo>
                    <a:pt x="8346" y="4418"/>
                  </a:lnTo>
                  <a:lnTo>
                    <a:pt x="8361" y="4442"/>
                  </a:lnTo>
                  <a:lnTo>
                    <a:pt x="8375" y="4469"/>
                  </a:lnTo>
                  <a:lnTo>
                    <a:pt x="8386" y="4497"/>
                  </a:lnTo>
                  <a:lnTo>
                    <a:pt x="8395" y="4526"/>
                  </a:lnTo>
                  <a:lnTo>
                    <a:pt x="8404" y="4554"/>
                  </a:lnTo>
                  <a:lnTo>
                    <a:pt x="8410" y="4585"/>
                  </a:lnTo>
                  <a:lnTo>
                    <a:pt x="8415" y="4616"/>
                  </a:lnTo>
                  <a:lnTo>
                    <a:pt x="8418" y="4647"/>
                  </a:lnTo>
                  <a:lnTo>
                    <a:pt x="8421" y="4680"/>
                  </a:lnTo>
                  <a:lnTo>
                    <a:pt x="8425" y="4745"/>
                  </a:lnTo>
                  <a:lnTo>
                    <a:pt x="8427" y="4810"/>
                  </a:lnTo>
                  <a:lnTo>
                    <a:pt x="8429" y="4877"/>
                  </a:lnTo>
                  <a:lnTo>
                    <a:pt x="8434" y="4943"/>
                  </a:lnTo>
                  <a:lnTo>
                    <a:pt x="8436" y="4976"/>
                  </a:lnTo>
                  <a:lnTo>
                    <a:pt x="8440" y="5008"/>
                  </a:lnTo>
                  <a:lnTo>
                    <a:pt x="8444" y="5040"/>
                  </a:lnTo>
                  <a:lnTo>
                    <a:pt x="8450" y="5070"/>
                  </a:lnTo>
                  <a:lnTo>
                    <a:pt x="8457" y="5100"/>
                  </a:lnTo>
                  <a:lnTo>
                    <a:pt x="8466" y="5130"/>
                  </a:lnTo>
                  <a:lnTo>
                    <a:pt x="8477" y="5159"/>
                  </a:lnTo>
                  <a:lnTo>
                    <a:pt x="8489" y="5187"/>
                  </a:lnTo>
                  <a:lnTo>
                    <a:pt x="8475" y="5226"/>
                  </a:lnTo>
                  <a:lnTo>
                    <a:pt x="8458" y="5263"/>
                  </a:lnTo>
                  <a:lnTo>
                    <a:pt x="8440" y="5295"/>
                  </a:lnTo>
                  <a:lnTo>
                    <a:pt x="8419" y="5327"/>
                  </a:lnTo>
                  <a:lnTo>
                    <a:pt x="8396" y="5356"/>
                  </a:lnTo>
                  <a:lnTo>
                    <a:pt x="8373" y="5382"/>
                  </a:lnTo>
                  <a:lnTo>
                    <a:pt x="8347" y="5406"/>
                  </a:lnTo>
                  <a:lnTo>
                    <a:pt x="8320" y="5428"/>
                  </a:lnTo>
                  <a:lnTo>
                    <a:pt x="8292" y="5449"/>
                  </a:lnTo>
                  <a:lnTo>
                    <a:pt x="8263" y="5466"/>
                  </a:lnTo>
                  <a:lnTo>
                    <a:pt x="8232" y="5482"/>
                  </a:lnTo>
                  <a:lnTo>
                    <a:pt x="8200" y="5498"/>
                  </a:lnTo>
                  <a:lnTo>
                    <a:pt x="8167" y="5511"/>
                  </a:lnTo>
                  <a:lnTo>
                    <a:pt x="8133" y="5524"/>
                  </a:lnTo>
                  <a:lnTo>
                    <a:pt x="8099" y="5534"/>
                  </a:lnTo>
                  <a:lnTo>
                    <a:pt x="8063" y="5544"/>
                  </a:lnTo>
                  <a:lnTo>
                    <a:pt x="8027" y="5553"/>
                  </a:lnTo>
                  <a:lnTo>
                    <a:pt x="7991" y="5561"/>
                  </a:lnTo>
                  <a:lnTo>
                    <a:pt x="7954" y="5569"/>
                  </a:lnTo>
                  <a:lnTo>
                    <a:pt x="7916" y="5575"/>
                  </a:lnTo>
                  <a:lnTo>
                    <a:pt x="7841" y="5587"/>
                  </a:lnTo>
                  <a:lnTo>
                    <a:pt x="7765" y="5599"/>
                  </a:lnTo>
                  <a:lnTo>
                    <a:pt x="7689" y="5611"/>
                  </a:lnTo>
                  <a:lnTo>
                    <a:pt x="7615" y="5623"/>
                  </a:lnTo>
                  <a:lnTo>
                    <a:pt x="7579" y="5630"/>
                  </a:lnTo>
                  <a:lnTo>
                    <a:pt x="7543" y="5639"/>
                  </a:lnTo>
                  <a:lnTo>
                    <a:pt x="7508" y="5648"/>
                  </a:lnTo>
                  <a:lnTo>
                    <a:pt x="7473" y="5657"/>
                  </a:lnTo>
                  <a:lnTo>
                    <a:pt x="7398" y="5655"/>
                  </a:lnTo>
                  <a:lnTo>
                    <a:pt x="7321" y="5655"/>
                  </a:lnTo>
                  <a:lnTo>
                    <a:pt x="7242" y="5657"/>
                  </a:lnTo>
                  <a:lnTo>
                    <a:pt x="7162" y="5661"/>
                  </a:lnTo>
                  <a:lnTo>
                    <a:pt x="7082" y="5665"/>
                  </a:lnTo>
                  <a:lnTo>
                    <a:pt x="6999" y="5672"/>
                  </a:lnTo>
                  <a:lnTo>
                    <a:pt x="6917" y="5679"/>
                  </a:lnTo>
                  <a:lnTo>
                    <a:pt x="6834" y="5686"/>
                  </a:lnTo>
                  <a:lnTo>
                    <a:pt x="6667" y="5699"/>
                  </a:lnTo>
                  <a:lnTo>
                    <a:pt x="6499" y="5712"/>
                  </a:lnTo>
                  <a:lnTo>
                    <a:pt x="6416" y="5717"/>
                  </a:lnTo>
                  <a:lnTo>
                    <a:pt x="6332" y="5720"/>
                  </a:lnTo>
                  <a:lnTo>
                    <a:pt x="6249" y="5721"/>
                  </a:lnTo>
                  <a:lnTo>
                    <a:pt x="6168" y="5721"/>
                  </a:lnTo>
                  <a:lnTo>
                    <a:pt x="6086" y="5718"/>
                  </a:lnTo>
                  <a:lnTo>
                    <a:pt x="6006" y="5713"/>
                  </a:lnTo>
                  <a:lnTo>
                    <a:pt x="5927" y="5703"/>
                  </a:lnTo>
                  <a:lnTo>
                    <a:pt x="5849" y="5692"/>
                  </a:lnTo>
                  <a:lnTo>
                    <a:pt x="5773" y="5677"/>
                  </a:lnTo>
                  <a:lnTo>
                    <a:pt x="5698" y="5657"/>
                  </a:lnTo>
                  <a:lnTo>
                    <a:pt x="5626" y="5635"/>
                  </a:lnTo>
                  <a:lnTo>
                    <a:pt x="5555" y="5607"/>
                  </a:lnTo>
                  <a:lnTo>
                    <a:pt x="5486" y="5574"/>
                  </a:lnTo>
                  <a:lnTo>
                    <a:pt x="5420" y="5536"/>
                  </a:lnTo>
                  <a:lnTo>
                    <a:pt x="5356" y="5493"/>
                  </a:lnTo>
                  <a:lnTo>
                    <a:pt x="5295" y="5444"/>
                  </a:lnTo>
                  <a:lnTo>
                    <a:pt x="5236" y="5390"/>
                  </a:lnTo>
                  <a:lnTo>
                    <a:pt x="5180" y="5328"/>
                  </a:lnTo>
                  <a:lnTo>
                    <a:pt x="5128" y="5260"/>
                  </a:lnTo>
                  <a:lnTo>
                    <a:pt x="5078" y="5187"/>
                  </a:lnTo>
                  <a:lnTo>
                    <a:pt x="5079" y="5159"/>
                  </a:lnTo>
                  <a:lnTo>
                    <a:pt x="5080" y="5132"/>
                  </a:lnTo>
                  <a:lnTo>
                    <a:pt x="5081" y="5104"/>
                  </a:lnTo>
                  <a:lnTo>
                    <a:pt x="5085" y="5077"/>
                  </a:lnTo>
                  <a:lnTo>
                    <a:pt x="5088" y="5049"/>
                  </a:lnTo>
                  <a:lnTo>
                    <a:pt x="5091" y="5022"/>
                  </a:lnTo>
                  <a:lnTo>
                    <a:pt x="5096" y="4994"/>
                  </a:lnTo>
                  <a:lnTo>
                    <a:pt x="5101" y="4967"/>
                  </a:lnTo>
                  <a:lnTo>
                    <a:pt x="5107" y="4940"/>
                  </a:lnTo>
                  <a:lnTo>
                    <a:pt x="5114" y="4913"/>
                  </a:lnTo>
                  <a:lnTo>
                    <a:pt x="5122" y="4886"/>
                  </a:lnTo>
                  <a:lnTo>
                    <a:pt x="5131" y="4861"/>
                  </a:lnTo>
                  <a:lnTo>
                    <a:pt x="5140" y="4835"/>
                  </a:lnTo>
                  <a:lnTo>
                    <a:pt x="5150" y="4809"/>
                  </a:lnTo>
                  <a:lnTo>
                    <a:pt x="5162" y="4785"/>
                  </a:lnTo>
                  <a:lnTo>
                    <a:pt x="5174" y="4761"/>
                  </a:lnTo>
                  <a:lnTo>
                    <a:pt x="5188" y="4737"/>
                  </a:lnTo>
                  <a:lnTo>
                    <a:pt x="5202" y="4715"/>
                  </a:lnTo>
                  <a:lnTo>
                    <a:pt x="5216" y="4692"/>
                  </a:lnTo>
                  <a:lnTo>
                    <a:pt x="5233" y="4672"/>
                  </a:lnTo>
                  <a:lnTo>
                    <a:pt x="5250" y="4651"/>
                  </a:lnTo>
                  <a:lnTo>
                    <a:pt x="5269" y="4632"/>
                  </a:lnTo>
                  <a:lnTo>
                    <a:pt x="5288" y="4613"/>
                  </a:lnTo>
                  <a:lnTo>
                    <a:pt x="5309" y="4596"/>
                  </a:lnTo>
                  <a:lnTo>
                    <a:pt x="5330" y="4579"/>
                  </a:lnTo>
                  <a:lnTo>
                    <a:pt x="5353" y="4564"/>
                  </a:lnTo>
                  <a:lnTo>
                    <a:pt x="5377" y="4549"/>
                  </a:lnTo>
                  <a:lnTo>
                    <a:pt x="5402" y="4537"/>
                  </a:lnTo>
                  <a:lnTo>
                    <a:pt x="5428" y="4525"/>
                  </a:lnTo>
                  <a:lnTo>
                    <a:pt x="5455" y="4514"/>
                  </a:lnTo>
                  <a:lnTo>
                    <a:pt x="5484" y="4506"/>
                  </a:lnTo>
                  <a:lnTo>
                    <a:pt x="5514" y="4498"/>
                  </a:lnTo>
                  <a:lnTo>
                    <a:pt x="5528" y="4472"/>
                  </a:lnTo>
                  <a:lnTo>
                    <a:pt x="5544" y="4450"/>
                  </a:lnTo>
                  <a:lnTo>
                    <a:pt x="5560" y="4429"/>
                  </a:lnTo>
                  <a:lnTo>
                    <a:pt x="5578" y="4411"/>
                  </a:lnTo>
                  <a:lnTo>
                    <a:pt x="5597" y="4394"/>
                  </a:lnTo>
                  <a:lnTo>
                    <a:pt x="5617" y="4380"/>
                  </a:lnTo>
                  <a:lnTo>
                    <a:pt x="5637" y="4368"/>
                  </a:lnTo>
                  <a:lnTo>
                    <a:pt x="5658" y="4358"/>
                  </a:lnTo>
                  <a:lnTo>
                    <a:pt x="5681" y="4349"/>
                  </a:lnTo>
                  <a:lnTo>
                    <a:pt x="5703" y="4343"/>
                  </a:lnTo>
                  <a:lnTo>
                    <a:pt x="5726" y="4337"/>
                  </a:lnTo>
                  <a:lnTo>
                    <a:pt x="5751" y="4332"/>
                  </a:lnTo>
                  <a:lnTo>
                    <a:pt x="5774" y="4329"/>
                  </a:lnTo>
                  <a:lnTo>
                    <a:pt x="5799" y="4327"/>
                  </a:lnTo>
                  <a:lnTo>
                    <a:pt x="5825" y="4326"/>
                  </a:lnTo>
                  <a:lnTo>
                    <a:pt x="5849" y="4326"/>
                  </a:lnTo>
                  <a:lnTo>
                    <a:pt x="5901" y="4327"/>
                  </a:lnTo>
                  <a:lnTo>
                    <a:pt x="5952" y="4329"/>
                  </a:lnTo>
                  <a:lnTo>
                    <a:pt x="6004" y="4332"/>
                  </a:lnTo>
                  <a:lnTo>
                    <a:pt x="6055" y="4336"/>
                  </a:lnTo>
                  <a:lnTo>
                    <a:pt x="6080" y="4336"/>
                  </a:lnTo>
                  <a:lnTo>
                    <a:pt x="6105" y="4336"/>
                  </a:lnTo>
                  <a:lnTo>
                    <a:pt x="6128" y="4336"/>
                  </a:lnTo>
                  <a:lnTo>
                    <a:pt x="6152" y="4334"/>
                  </a:lnTo>
                  <a:lnTo>
                    <a:pt x="6175" y="4331"/>
                  </a:lnTo>
                  <a:lnTo>
                    <a:pt x="6197" y="4328"/>
                  </a:lnTo>
                  <a:lnTo>
                    <a:pt x="6219" y="4323"/>
                  </a:lnTo>
                  <a:lnTo>
                    <a:pt x="6240" y="4317"/>
                  </a:lnTo>
                  <a:lnTo>
                    <a:pt x="6297" y="4305"/>
                  </a:lnTo>
                  <a:lnTo>
                    <a:pt x="6356" y="4292"/>
                  </a:lnTo>
                  <a:lnTo>
                    <a:pt x="6415" y="4282"/>
                  </a:lnTo>
                  <a:lnTo>
                    <a:pt x="6472" y="4273"/>
                  </a:lnTo>
                  <a:lnTo>
                    <a:pt x="6532" y="4265"/>
                  </a:lnTo>
                  <a:lnTo>
                    <a:pt x="6591" y="4256"/>
                  </a:lnTo>
                  <a:lnTo>
                    <a:pt x="6649" y="4250"/>
                  </a:lnTo>
                  <a:lnTo>
                    <a:pt x="6709" y="4245"/>
                  </a:lnTo>
                  <a:lnTo>
                    <a:pt x="6768" y="4241"/>
                  </a:lnTo>
                  <a:lnTo>
                    <a:pt x="6828" y="4237"/>
                  </a:lnTo>
                  <a:lnTo>
                    <a:pt x="6887" y="4235"/>
                  </a:lnTo>
                  <a:lnTo>
                    <a:pt x="6947" y="4233"/>
                  </a:lnTo>
                  <a:lnTo>
                    <a:pt x="7008" y="4231"/>
                  </a:lnTo>
                  <a:lnTo>
                    <a:pt x="7067" y="4231"/>
                  </a:lnTo>
                  <a:lnTo>
                    <a:pt x="7127" y="4231"/>
                  </a:lnTo>
                  <a:lnTo>
                    <a:pt x="7188" y="4231"/>
                  </a:lnTo>
                  <a:lnTo>
                    <a:pt x="7308" y="4234"/>
                  </a:lnTo>
                  <a:lnTo>
                    <a:pt x="7430" y="4238"/>
                  </a:lnTo>
                  <a:lnTo>
                    <a:pt x="7551" y="4244"/>
                  </a:lnTo>
                  <a:lnTo>
                    <a:pt x="7674" y="4251"/>
                  </a:lnTo>
                  <a:lnTo>
                    <a:pt x="7795" y="4258"/>
                  </a:lnTo>
                  <a:lnTo>
                    <a:pt x="7918" y="4266"/>
                  </a:lnTo>
                  <a:lnTo>
                    <a:pt x="8040" y="4274"/>
                  </a:lnTo>
                  <a:lnTo>
                    <a:pt x="8163" y="4281"/>
                  </a:lnTo>
                  <a:close/>
                  <a:moveTo>
                    <a:pt x="2540" y="4716"/>
                  </a:moveTo>
                  <a:lnTo>
                    <a:pt x="2549" y="4733"/>
                  </a:lnTo>
                  <a:lnTo>
                    <a:pt x="2558" y="4751"/>
                  </a:lnTo>
                  <a:lnTo>
                    <a:pt x="2566" y="4768"/>
                  </a:lnTo>
                  <a:lnTo>
                    <a:pt x="2574" y="4787"/>
                  </a:lnTo>
                  <a:lnTo>
                    <a:pt x="2580" y="4805"/>
                  </a:lnTo>
                  <a:lnTo>
                    <a:pt x="2586" y="4824"/>
                  </a:lnTo>
                  <a:lnTo>
                    <a:pt x="2591" y="4843"/>
                  </a:lnTo>
                  <a:lnTo>
                    <a:pt x="2596" y="4863"/>
                  </a:lnTo>
                  <a:lnTo>
                    <a:pt x="2599" y="4882"/>
                  </a:lnTo>
                  <a:lnTo>
                    <a:pt x="2603" y="4902"/>
                  </a:lnTo>
                  <a:lnTo>
                    <a:pt x="2606" y="4922"/>
                  </a:lnTo>
                  <a:lnTo>
                    <a:pt x="2608" y="4942"/>
                  </a:lnTo>
                  <a:lnTo>
                    <a:pt x="2611" y="4983"/>
                  </a:lnTo>
                  <a:lnTo>
                    <a:pt x="2612" y="5023"/>
                  </a:lnTo>
                  <a:lnTo>
                    <a:pt x="2611" y="5064"/>
                  </a:lnTo>
                  <a:lnTo>
                    <a:pt x="2609" y="5104"/>
                  </a:lnTo>
                  <a:lnTo>
                    <a:pt x="2604" y="5144"/>
                  </a:lnTo>
                  <a:lnTo>
                    <a:pt x="2600" y="5184"/>
                  </a:lnTo>
                  <a:lnTo>
                    <a:pt x="2595" y="5222"/>
                  </a:lnTo>
                  <a:lnTo>
                    <a:pt x="2589" y="5260"/>
                  </a:lnTo>
                  <a:lnTo>
                    <a:pt x="2582" y="5296"/>
                  </a:lnTo>
                  <a:lnTo>
                    <a:pt x="2576" y="5331"/>
                  </a:lnTo>
                  <a:lnTo>
                    <a:pt x="2548" y="5360"/>
                  </a:lnTo>
                  <a:lnTo>
                    <a:pt x="2518" y="5388"/>
                  </a:lnTo>
                  <a:lnTo>
                    <a:pt x="2488" y="5412"/>
                  </a:lnTo>
                  <a:lnTo>
                    <a:pt x="2457" y="5434"/>
                  </a:lnTo>
                  <a:lnTo>
                    <a:pt x="2424" y="5454"/>
                  </a:lnTo>
                  <a:lnTo>
                    <a:pt x="2391" y="5472"/>
                  </a:lnTo>
                  <a:lnTo>
                    <a:pt x="2357" y="5488"/>
                  </a:lnTo>
                  <a:lnTo>
                    <a:pt x="2322" y="5502"/>
                  </a:lnTo>
                  <a:lnTo>
                    <a:pt x="2286" y="5514"/>
                  </a:lnTo>
                  <a:lnTo>
                    <a:pt x="2249" y="5525"/>
                  </a:lnTo>
                  <a:lnTo>
                    <a:pt x="2212" y="5534"/>
                  </a:lnTo>
                  <a:lnTo>
                    <a:pt x="2174" y="5541"/>
                  </a:lnTo>
                  <a:lnTo>
                    <a:pt x="2136" y="5547"/>
                  </a:lnTo>
                  <a:lnTo>
                    <a:pt x="2097" y="5552"/>
                  </a:lnTo>
                  <a:lnTo>
                    <a:pt x="2058" y="5555"/>
                  </a:lnTo>
                  <a:lnTo>
                    <a:pt x="2018" y="5557"/>
                  </a:lnTo>
                  <a:lnTo>
                    <a:pt x="1978" y="5559"/>
                  </a:lnTo>
                  <a:lnTo>
                    <a:pt x="1937" y="5560"/>
                  </a:lnTo>
                  <a:lnTo>
                    <a:pt x="1896" y="5559"/>
                  </a:lnTo>
                  <a:lnTo>
                    <a:pt x="1856" y="5557"/>
                  </a:lnTo>
                  <a:lnTo>
                    <a:pt x="1774" y="5552"/>
                  </a:lnTo>
                  <a:lnTo>
                    <a:pt x="1692" y="5545"/>
                  </a:lnTo>
                  <a:lnTo>
                    <a:pt x="1612" y="5537"/>
                  </a:lnTo>
                  <a:lnTo>
                    <a:pt x="1532" y="5529"/>
                  </a:lnTo>
                  <a:lnTo>
                    <a:pt x="1455" y="5519"/>
                  </a:lnTo>
                  <a:lnTo>
                    <a:pt x="1378" y="5512"/>
                  </a:lnTo>
                  <a:lnTo>
                    <a:pt x="1349" y="5502"/>
                  </a:lnTo>
                  <a:lnTo>
                    <a:pt x="1321" y="5490"/>
                  </a:lnTo>
                  <a:lnTo>
                    <a:pt x="1294" y="5476"/>
                  </a:lnTo>
                  <a:lnTo>
                    <a:pt x="1268" y="5462"/>
                  </a:lnTo>
                  <a:lnTo>
                    <a:pt x="1245" y="5447"/>
                  </a:lnTo>
                  <a:lnTo>
                    <a:pt x="1223" y="5430"/>
                  </a:lnTo>
                  <a:lnTo>
                    <a:pt x="1201" y="5414"/>
                  </a:lnTo>
                  <a:lnTo>
                    <a:pt x="1182" y="5395"/>
                  </a:lnTo>
                  <a:lnTo>
                    <a:pt x="1163" y="5377"/>
                  </a:lnTo>
                  <a:lnTo>
                    <a:pt x="1146" y="5357"/>
                  </a:lnTo>
                  <a:lnTo>
                    <a:pt x="1129" y="5337"/>
                  </a:lnTo>
                  <a:lnTo>
                    <a:pt x="1114" y="5316"/>
                  </a:lnTo>
                  <a:lnTo>
                    <a:pt x="1099" y="5294"/>
                  </a:lnTo>
                  <a:lnTo>
                    <a:pt x="1086" y="5272"/>
                  </a:lnTo>
                  <a:lnTo>
                    <a:pt x="1073" y="5250"/>
                  </a:lnTo>
                  <a:lnTo>
                    <a:pt x="1060" y="5228"/>
                  </a:lnTo>
                  <a:lnTo>
                    <a:pt x="1049" y="5204"/>
                  </a:lnTo>
                  <a:lnTo>
                    <a:pt x="1038" y="5180"/>
                  </a:lnTo>
                  <a:lnTo>
                    <a:pt x="1027" y="5158"/>
                  </a:lnTo>
                  <a:lnTo>
                    <a:pt x="1017" y="5134"/>
                  </a:lnTo>
                  <a:lnTo>
                    <a:pt x="998" y="5086"/>
                  </a:lnTo>
                  <a:lnTo>
                    <a:pt x="980" y="5039"/>
                  </a:lnTo>
                  <a:lnTo>
                    <a:pt x="962" y="4992"/>
                  </a:lnTo>
                  <a:lnTo>
                    <a:pt x="945" y="4946"/>
                  </a:lnTo>
                  <a:lnTo>
                    <a:pt x="926" y="4903"/>
                  </a:lnTo>
                  <a:lnTo>
                    <a:pt x="907" y="4861"/>
                  </a:lnTo>
                  <a:lnTo>
                    <a:pt x="943" y="4788"/>
                  </a:lnTo>
                  <a:lnTo>
                    <a:pt x="993" y="4791"/>
                  </a:lnTo>
                  <a:lnTo>
                    <a:pt x="1045" y="4792"/>
                  </a:lnTo>
                  <a:lnTo>
                    <a:pt x="1095" y="4792"/>
                  </a:lnTo>
                  <a:lnTo>
                    <a:pt x="1146" y="4791"/>
                  </a:lnTo>
                  <a:lnTo>
                    <a:pt x="1195" y="4789"/>
                  </a:lnTo>
                  <a:lnTo>
                    <a:pt x="1246" y="4786"/>
                  </a:lnTo>
                  <a:lnTo>
                    <a:pt x="1295" y="4782"/>
                  </a:lnTo>
                  <a:lnTo>
                    <a:pt x="1345" y="4776"/>
                  </a:lnTo>
                  <a:lnTo>
                    <a:pt x="1444" y="4765"/>
                  </a:lnTo>
                  <a:lnTo>
                    <a:pt x="1543" y="4753"/>
                  </a:lnTo>
                  <a:lnTo>
                    <a:pt x="1642" y="4738"/>
                  </a:lnTo>
                  <a:lnTo>
                    <a:pt x="1741" y="4725"/>
                  </a:lnTo>
                  <a:lnTo>
                    <a:pt x="1840" y="4712"/>
                  </a:lnTo>
                  <a:lnTo>
                    <a:pt x="1938" y="4700"/>
                  </a:lnTo>
                  <a:lnTo>
                    <a:pt x="1988" y="4695"/>
                  </a:lnTo>
                  <a:lnTo>
                    <a:pt x="2037" y="4691"/>
                  </a:lnTo>
                  <a:lnTo>
                    <a:pt x="2087" y="4688"/>
                  </a:lnTo>
                  <a:lnTo>
                    <a:pt x="2137" y="4686"/>
                  </a:lnTo>
                  <a:lnTo>
                    <a:pt x="2187" y="4685"/>
                  </a:lnTo>
                  <a:lnTo>
                    <a:pt x="2236" y="4685"/>
                  </a:lnTo>
                  <a:lnTo>
                    <a:pt x="2286" y="4686"/>
                  </a:lnTo>
                  <a:lnTo>
                    <a:pt x="2337" y="4689"/>
                  </a:lnTo>
                  <a:lnTo>
                    <a:pt x="2387" y="4693"/>
                  </a:lnTo>
                  <a:lnTo>
                    <a:pt x="2438" y="4699"/>
                  </a:lnTo>
                  <a:lnTo>
                    <a:pt x="2488" y="4707"/>
                  </a:lnTo>
                  <a:lnTo>
                    <a:pt x="2540" y="4716"/>
                  </a:lnTo>
                  <a:close/>
                  <a:moveTo>
                    <a:pt x="7727" y="4933"/>
                  </a:moveTo>
                  <a:lnTo>
                    <a:pt x="7625" y="4946"/>
                  </a:lnTo>
                  <a:lnTo>
                    <a:pt x="7523" y="4957"/>
                  </a:lnTo>
                  <a:lnTo>
                    <a:pt x="7422" y="4967"/>
                  </a:lnTo>
                  <a:lnTo>
                    <a:pt x="7320" y="4976"/>
                  </a:lnTo>
                  <a:lnTo>
                    <a:pt x="7218" y="4983"/>
                  </a:lnTo>
                  <a:lnTo>
                    <a:pt x="7115" y="4989"/>
                  </a:lnTo>
                  <a:lnTo>
                    <a:pt x="7013" y="4995"/>
                  </a:lnTo>
                  <a:lnTo>
                    <a:pt x="6911" y="5000"/>
                  </a:lnTo>
                  <a:lnTo>
                    <a:pt x="6809" y="5006"/>
                  </a:lnTo>
                  <a:lnTo>
                    <a:pt x="6707" y="5011"/>
                  </a:lnTo>
                  <a:lnTo>
                    <a:pt x="6605" y="5015"/>
                  </a:lnTo>
                  <a:lnTo>
                    <a:pt x="6503" y="5020"/>
                  </a:lnTo>
                  <a:lnTo>
                    <a:pt x="6401" y="5024"/>
                  </a:lnTo>
                  <a:lnTo>
                    <a:pt x="6298" y="5029"/>
                  </a:lnTo>
                  <a:lnTo>
                    <a:pt x="6196" y="5035"/>
                  </a:lnTo>
                  <a:lnTo>
                    <a:pt x="6095" y="5042"/>
                  </a:lnTo>
                  <a:lnTo>
                    <a:pt x="6022" y="5006"/>
                  </a:lnTo>
                  <a:lnTo>
                    <a:pt x="6033" y="4989"/>
                  </a:lnTo>
                  <a:lnTo>
                    <a:pt x="6045" y="4975"/>
                  </a:lnTo>
                  <a:lnTo>
                    <a:pt x="6058" y="4962"/>
                  </a:lnTo>
                  <a:lnTo>
                    <a:pt x="6073" y="4951"/>
                  </a:lnTo>
                  <a:lnTo>
                    <a:pt x="6087" y="4942"/>
                  </a:lnTo>
                  <a:lnTo>
                    <a:pt x="6104" y="4934"/>
                  </a:lnTo>
                  <a:lnTo>
                    <a:pt x="6120" y="4928"/>
                  </a:lnTo>
                  <a:lnTo>
                    <a:pt x="6139" y="4921"/>
                  </a:lnTo>
                  <a:lnTo>
                    <a:pt x="6157" y="4917"/>
                  </a:lnTo>
                  <a:lnTo>
                    <a:pt x="6176" y="4913"/>
                  </a:lnTo>
                  <a:lnTo>
                    <a:pt x="6195" y="4911"/>
                  </a:lnTo>
                  <a:lnTo>
                    <a:pt x="6216" y="4909"/>
                  </a:lnTo>
                  <a:lnTo>
                    <a:pt x="6257" y="4906"/>
                  </a:lnTo>
                  <a:lnTo>
                    <a:pt x="6298" y="4906"/>
                  </a:lnTo>
                  <a:lnTo>
                    <a:pt x="6342" y="4906"/>
                  </a:lnTo>
                  <a:lnTo>
                    <a:pt x="6384" y="4906"/>
                  </a:lnTo>
                  <a:lnTo>
                    <a:pt x="6426" y="4906"/>
                  </a:lnTo>
                  <a:lnTo>
                    <a:pt x="6466" y="4904"/>
                  </a:lnTo>
                  <a:lnTo>
                    <a:pt x="6486" y="4902"/>
                  </a:lnTo>
                  <a:lnTo>
                    <a:pt x="6504" y="4899"/>
                  </a:lnTo>
                  <a:lnTo>
                    <a:pt x="6523" y="4895"/>
                  </a:lnTo>
                  <a:lnTo>
                    <a:pt x="6540" y="4891"/>
                  </a:lnTo>
                  <a:lnTo>
                    <a:pt x="6558" y="4884"/>
                  </a:lnTo>
                  <a:lnTo>
                    <a:pt x="6573" y="4878"/>
                  </a:lnTo>
                  <a:lnTo>
                    <a:pt x="6589" y="4870"/>
                  </a:lnTo>
                  <a:lnTo>
                    <a:pt x="6603" y="4861"/>
                  </a:lnTo>
                  <a:lnTo>
                    <a:pt x="6671" y="4860"/>
                  </a:lnTo>
                  <a:lnTo>
                    <a:pt x="6740" y="4856"/>
                  </a:lnTo>
                  <a:lnTo>
                    <a:pt x="6810" y="4851"/>
                  </a:lnTo>
                  <a:lnTo>
                    <a:pt x="6880" y="4845"/>
                  </a:lnTo>
                  <a:lnTo>
                    <a:pt x="6951" y="4838"/>
                  </a:lnTo>
                  <a:lnTo>
                    <a:pt x="7022" y="4832"/>
                  </a:lnTo>
                  <a:lnTo>
                    <a:pt x="7094" y="4826"/>
                  </a:lnTo>
                  <a:lnTo>
                    <a:pt x="7165" y="4820"/>
                  </a:lnTo>
                  <a:lnTo>
                    <a:pt x="7236" y="4816"/>
                  </a:lnTo>
                  <a:lnTo>
                    <a:pt x="7308" y="4812"/>
                  </a:lnTo>
                  <a:lnTo>
                    <a:pt x="7343" y="4812"/>
                  </a:lnTo>
                  <a:lnTo>
                    <a:pt x="7379" y="4812"/>
                  </a:lnTo>
                  <a:lnTo>
                    <a:pt x="7414" y="4813"/>
                  </a:lnTo>
                  <a:lnTo>
                    <a:pt x="7449" y="4814"/>
                  </a:lnTo>
                  <a:lnTo>
                    <a:pt x="7485" y="4817"/>
                  </a:lnTo>
                  <a:lnTo>
                    <a:pt x="7520" y="4820"/>
                  </a:lnTo>
                  <a:lnTo>
                    <a:pt x="7555" y="4824"/>
                  </a:lnTo>
                  <a:lnTo>
                    <a:pt x="7589" y="4829"/>
                  </a:lnTo>
                  <a:lnTo>
                    <a:pt x="7624" y="4835"/>
                  </a:lnTo>
                  <a:lnTo>
                    <a:pt x="7659" y="4842"/>
                  </a:lnTo>
                  <a:lnTo>
                    <a:pt x="7693" y="4850"/>
                  </a:lnTo>
                  <a:lnTo>
                    <a:pt x="7727" y="4861"/>
                  </a:lnTo>
                  <a:lnTo>
                    <a:pt x="7727" y="4933"/>
                  </a:lnTo>
                  <a:close/>
                  <a:moveTo>
                    <a:pt x="8381" y="5911"/>
                  </a:moveTo>
                  <a:lnTo>
                    <a:pt x="8387" y="5962"/>
                  </a:lnTo>
                  <a:lnTo>
                    <a:pt x="8392" y="6014"/>
                  </a:lnTo>
                  <a:lnTo>
                    <a:pt x="8397" y="6065"/>
                  </a:lnTo>
                  <a:lnTo>
                    <a:pt x="8402" y="6118"/>
                  </a:lnTo>
                  <a:lnTo>
                    <a:pt x="8405" y="6170"/>
                  </a:lnTo>
                  <a:lnTo>
                    <a:pt x="8407" y="6222"/>
                  </a:lnTo>
                  <a:lnTo>
                    <a:pt x="8409" y="6276"/>
                  </a:lnTo>
                  <a:lnTo>
                    <a:pt x="8410" y="6329"/>
                  </a:lnTo>
                  <a:lnTo>
                    <a:pt x="8410" y="6383"/>
                  </a:lnTo>
                  <a:lnTo>
                    <a:pt x="8410" y="6436"/>
                  </a:lnTo>
                  <a:lnTo>
                    <a:pt x="8409" y="6490"/>
                  </a:lnTo>
                  <a:lnTo>
                    <a:pt x="8407" y="6543"/>
                  </a:lnTo>
                  <a:lnTo>
                    <a:pt x="8405" y="6596"/>
                  </a:lnTo>
                  <a:lnTo>
                    <a:pt x="8402" y="6650"/>
                  </a:lnTo>
                  <a:lnTo>
                    <a:pt x="8399" y="6703"/>
                  </a:lnTo>
                  <a:lnTo>
                    <a:pt x="8394" y="6758"/>
                  </a:lnTo>
                  <a:lnTo>
                    <a:pt x="8384" y="6864"/>
                  </a:lnTo>
                  <a:lnTo>
                    <a:pt x="8373" y="6971"/>
                  </a:lnTo>
                  <a:lnTo>
                    <a:pt x="8359" y="7075"/>
                  </a:lnTo>
                  <a:lnTo>
                    <a:pt x="8345" y="7179"/>
                  </a:lnTo>
                  <a:lnTo>
                    <a:pt x="8329" y="7281"/>
                  </a:lnTo>
                  <a:lnTo>
                    <a:pt x="8311" y="7382"/>
                  </a:lnTo>
                  <a:lnTo>
                    <a:pt x="8291" y="7480"/>
                  </a:lnTo>
                  <a:lnTo>
                    <a:pt x="8272" y="7577"/>
                  </a:lnTo>
                  <a:lnTo>
                    <a:pt x="8250" y="7625"/>
                  </a:lnTo>
                  <a:lnTo>
                    <a:pt x="8226" y="7670"/>
                  </a:lnTo>
                  <a:lnTo>
                    <a:pt x="8200" y="7711"/>
                  </a:lnTo>
                  <a:lnTo>
                    <a:pt x="8171" y="7747"/>
                  </a:lnTo>
                  <a:lnTo>
                    <a:pt x="8140" y="7780"/>
                  </a:lnTo>
                  <a:lnTo>
                    <a:pt x="8108" y="7810"/>
                  </a:lnTo>
                  <a:lnTo>
                    <a:pt x="8073" y="7837"/>
                  </a:lnTo>
                  <a:lnTo>
                    <a:pt x="8037" y="7861"/>
                  </a:lnTo>
                  <a:lnTo>
                    <a:pt x="8000" y="7881"/>
                  </a:lnTo>
                  <a:lnTo>
                    <a:pt x="7961" y="7900"/>
                  </a:lnTo>
                  <a:lnTo>
                    <a:pt x="7921" y="7916"/>
                  </a:lnTo>
                  <a:lnTo>
                    <a:pt x="7880" y="7930"/>
                  </a:lnTo>
                  <a:lnTo>
                    <a:pt x="7837" y="7943"/>
                  </a:lnTo>
                  <a:lnTo>
                    <a:pt x="7793" y="7953"/>
                  </a:lnTo>
                  <a:lnTo>
                    <a:pt x="7750" y="7962"/>
                  </a:lnTo>
                  <a:lnTo>
                    <a:pt x="7705" y="7971"/>
                  </a:lnTo>
                  <a:lnTo>
                    <a:pt x="7659" y="7978"/>
                  </a:lnTo>
                  <a:lnTo>
                    <a:pt x="7614" y="7984"/>
                  </a:lnTo>
                  <a:lnTo>
                    <a:pt x="7568" y="7990"/>
                  </a:lnTo>
                  <a:lnTo>
                    <a:pt x="7521" y="7996"/>
                  </a:lnTo>
                  <a:lnTo>
                    <a:pt x="7430" y="8008"/>
                  </a:lnTo>
                  <a:lnTo>
                    <a:pt x="7338" y="8020"/>
                  </a:lnTo>
                  <a:lnTo>
                    <a:pt x="7293" y="8027"/>
                  </a:lnTo>
                  <a:lnTo>
                    <a:pt x="7249" y="8036"/>
                  </a:lnTo>
                  <a:lnTo>
                    <a:pt x="7205" y="8046"/>
                  </a:lnTo>
                  <a:lnTo>
                    <a:pt x="7162" y="8057"/>
                  </a:lnTo>
                  <a:lnTo>
                    <a:pt x="7120" y="8069"/>
                  </a:lnTo>
                  <a:lnTo>
                    <a:pt x="7080" y="8085"/>
                  </a:lnTo>
                  <a:lnTo>
                    <a:pt x="7040" y="8101"/>
                  </a:lnTo>
                  <a:lnTo>
                    <a:pt x="7001" y="8121"/>
                  </a:lnTo>
                  <a:lnTo>
                    <a:pt x="7007" y="8161"/>
                  </a:lnTo>
                  <a:lnTo>
                    <a:pt x="7013" y="8201"/>
                  </a:lnTo>
                  <a:lnTo>
                    <a:pt x="7021" y="8240"/>
                  </a:lnTo>
                  <a:lnTo>
                    <a:pt x="7030" y="8279"/>
                  </a:lnTo>
                  <a:lnTo>
                    <a:pt x="7043" y="8317"/>
                  </a:lnTo>
                  <a:lnTo>
                    <a:pt x="7055" y="8355"/>
                  </a:lnTo>
                  <a:lnTo>
                    <a:pt x="7069" y="8392"/>
                  </a:lnTo>
                  <a:lnTo>
                    <a:pt x="7084" y="8429"/>
                  </a:lnTo>
                  <a:lnTo>
                    <a:pt x="7100" y="8466"/>
                  </a:lnTo>
                  <a:lnTo>
                    <a:pt x="7117" y="8503"/>
                  </a:lnTo>
                  <a:lnTo>
                    <a:pt x="7134" y="8539"/>
                  </a:lnTo>
                  <a:lnTo>
                    <a:pt x="7152" y="8575"/>
                  </a:lnTo>
                  <a:lnTo>
                    <a:pt x="7188" y="8647"/>
                  </a:lnTo>
                  <a:lnTo>
                    <a:pt x="7224" y="8718"/>
                  </a:lnTo>
                  <a:lnTo>
                    <a:pt x="7241" y="8754"/>
                  </a:lnTo>
                  <a:lnTo>
                    <a:pt x="7259" y="8790"/>
                  </a:lnTo>
                  <a:lnTo>
                    <a:pt x="7275" y="8825"/>
                  </a:lnTo>
                  <a:lnTo>
                    <a:pt x="7292" y="8860"/>
                  </a:lnTo>
                  <a:lnTo>
                    <a:pt x="7306" y="8896"/>
                  </a:lnTo>
                  <a:lnTo>
                    <a:pt x="7320" y="8933"/>
                  </a:lnTo>
                  <a:lnTo>
                    <a:pt x="7333" y="8969"/>
                  </a:lnTo>
                  <a:lnTo>
                    <a:pt x="7343" y="9006"/>
                  </a:lnTo>
                  <a:lnTo>
                    <a:pt x="7354" y="9043"/>
                  </a:lnTo>
                  <a:lnTo>
                    <a:pt x="7361" y="9080"/>
                  </a:lnTo>
                  <a:lnTo>
                    <a:pt x="7367" y="9118"/>
                  </a:lnTo>
                  <a:lnTo>
                    <a:pt x="7371" y="9157"/>
                  </a:lnTo>
                  <a:lnTo>
                    <a:pt x="7373" y="9196"/>
                  </a:lnTo>
                  <a:lnTo>
                    <a:pt x="7373" y="9235"/>
                  </a:lnTo>
                  <a:lnTo>
                    <a:pt x="7370" y="9275"/>
                  </a:lnTo>
                  <a:lnTo>
                    <a:pt x="7365" y="9316"/>
                  </a:lnTo>
                  <a:lnTo>
                    <a:pt x="7344" y="9328"/>
                  </a:lnTo>
                  <a:lnTo>
                    <a:pt x="7323" y="9340"/>
                  </a:lnTo>
                  <a:lnTo>
                    <a:pt x="7300" y="9352"/>
                  </a:lnTo>
                  <a:lnTo>
                    <a:pt x="7277" y="9362"/>
                  </a:lnTo>
                  <a:lnTo>
                    <a:pt x="7254" y="9370"/>
                  </a:lnTo>
                  <a:lnTo>
                    <a:pt x="7231" y="9377"/>
                  </a:lnTo>
                  <a:lnTo>
                    <a:pt x="7207" y="9384"/>
                  </a:lnTo>
                  <a:lnTo>
                    <a:pt x="7184" y="9388"/>
                  </a:lnTo>
                  <a:lnTo>
                    <a:pt x="7159" y="9391"/>
                  </a:lnTo>
                  <a:lnTo>
                    <a:pt x="7135" y="9391"/>
                  </a:lnTo>
                  <a:lnTo>
                    <a:pt x="7113" y="9390"/>
                  </a:lnTo>
                  <a:lnTo>
                    <a:pt x="7089" y="9387"/>
                  </a:lnTo>
                  <a:lnTo>
                    <a:pt x="7078" y="9385"/>
                  </a:lnTo>
                  <a:lnTo>
                    <a:pt x="7066" y="9382"/>
                  </a:lnTo>
                  <a:lnTo>
                    <a:pt x="7055" y="9377"/>
                  </a:lnTo>
                  <a:lnTo>
                    <a:pt x="7045" y="9373"/>
                  </a:lnTo>
                  <a:lnTo>
                    <a:pt x="7033" y="9369"/>
                  </a:lnTo>
                  <a:lnTo>
                    <a:pt x="7023" y="9364"/>
                  </a:lnTo>
                  <a:lnTo>
                    <a:pt x="7012" y="9358"/>
                  </a:lnTo>
                  <a:lnTo>
                    <a:pt x="7001" y="9352"/>
                  </a:lnTo>
                  <a:lnTo>
                    <a:pt x="6964" y="9327"/>
                  </a:lnTo>
                  <a:lnTo>
                    <a:pt x="6928" y="9302"/>
                  </a:lnTo>
                  <a:lnTo>
                    <a:pt x="6893" y="9276"/>
                  </a:lnTo>
                  <a:lnTo>
                    <a:pt x="6858" y="9249"/>
                  </a:lnTo>
                  <a:lnTo>
                    <a:pt x="6824" y="9220"/>
                  </a:lnTo>
                  <a:lnTo>
                    <a:pt x="6791" y="9191"/>
                  </a:lnTo>
                  <a:lnTo>
                    <a:pt x="6760" y="9163"/>
                  </a:lnTo>
                  <a:lnTo>
                    <a:pt x="6728" y="9132"/>
                  </a:lnTo>
                  <a:lnTo>
                    <a:pt x="6697" y="9101"/>
                  </a:lnTo>
                  <a:lnTo>
                    <a:pt x="6666" y="9069"/>
                  </a:lnTo>
                  <a:lnTo>
                    <a:pt x="6636" y="9037"/>
                  </a:lnTo>
                  <a:lnTo>
                    <a:pt x="6606" y="9005"/>
                  </a:lnTo>
                  <a:lnTo>
                    <a:pt x="6577" y="8973"/>
                  </a:lnTo>
                  <a:lnTo>
                    <a:pt x="6550" y="8939"/>
                  </a:lnTo>
                  <a:lnTo>
                    <a:pt x="6522" y="8906"/>
                  </a:lnTo>
                  <a:lnTo>
                    <a:pt x="6494" y="8872"/>
                  </a:lnTo>
                  <a:lnTo>
                    <a:pt x="6440" y="8803"/>
                  </a:lnTo>
                  <a:lnTo>
                    <a:pt x="6388" y="8735"/>
                  </a:lnTo>
                  <a:lnTo>
                    <a:pt x="6337" y="8666"/>
                  </a:lnTo>
                  <a:lnTo>
                    <a:pt x="6287" y="8597"/>
                  </a:lnTo>
                  <a:lnTo>
                    <a:pt x="6239" y="8531"/>
                  </a:lnTo>
                  <a:lnTo>
                    <a:pt x="6190" y="8464"/>
                  </a:lnTo>
                  <a:lnTo>
                    <a:pt x="6143" y="8400"/>
                  </a:lnTo>
                  <a:lnTo>
                    <a:pt x="6095" y="8337"/>
                  </a:lnTo>
                  <a:lnTo>
                    <a:pt x="6054" y="8348"/>
                  </a:lnTo>
                  <a:lnTo>
                    <a:pt x="6014" y="8359"/>
                  </a:lnTo>
                  <a:lnTo>
                    <a:pt x="5974" y="8371"/>
                  </a:lnTo>
                  <a:lnTo>
                    <a:pt x="5935" y="8385"/>
                  </a:lnTo>
                  <a:lnTo>
                    <a:pt x="5896" y="8398"/>
                  </a:lnTo>
                  <a:lnTo>
                    <a:pt x="5857" y="8411"/>
                  </a:lnTo>
                  <a:lnTo>
                    <a:pt x="5818" y="8426"/>
                  </a:lnTo>
                  <a:lnTo>
                    <a:pt x="5779" y="8441"/>
                  </a:lnTo>
                  <a:lnTo>
                    <a:pt x="5703" y="8472"/>
                  </a:lnTo>
                  <a:lnTo>
                    <a:pt x="5628" y="8504"/>
                  </a:lnTo>
                  <a:lnTo>
                    <a:pt x="5553" y="8536"/>
                  </a:lnTo>
                  <a:lnTo>
                    <a:pt x="5478" y="8569"/>
                  </a:lnTo>
                  <a:lnTo>
                    <a:pt x="5403" y="8600"/>
                  </a:lnTo>
                  <a:lnTo>
                    <a:pt x="5328" y="8631"/>
                  </a:lnTo>
                  <a:lnTo>
                    <a:pt x="5252" y="8661"/>
                  </a:lnTo>
                  <a:lnTo>
                    <a:pt x="5176" y="8689"/>
                  </a:lnTo>
                  <a:lnTo>
                    <a:pt x="5138" y="8702"/>
                  </a:lnTo>
                  <a:lnTo>
                    <a:pt x="5099" y="8715"/>
                  </a:lnTo>
                  <a:lnTo>
                    <a:pt x="5061" y="8726"/>
                  </a:lnTo>
                  <a:lnTo>
                    <a:pt x="5022" y="8737"/>
                  </a:lnTo>
                  <a:lnTo>
                    <a:pt x="4982" y="8747"/>
                  </a:lnTo>
                  <a:lnTo>
                    <a:pt x="4941" y="8757"/>
                  </a:lnTo>
                  <a:lnTo>
                    <a:pt x="4901" y="8765"/>
                  </a:lnTo>
                  <a:lnTo>
                    <a:pt x="4861" y="8772"/>
                  </a:lnTo>
                  <a:lnTo>
                    <a:pt x="4834" y="8760"/>
                  </a:lnTo>
                  <a:lnTo>
                    <a:pt x="4807" y="8749"/>
                  </a:lnTo>
                  <a:lnTo>
                    <a:pt x="4780" y="8741"/>
                  </a:lnTo>
                  <a:lnTo>
                    <a:pt x="4752" y="8731"/>
                  </a:lnTo>
                  <a:lnTo>
                    <a:pt x="4739" y="8726"/>
                  </a:lnTo>
                  <a:lnTo>
                    <a:pt x="4725" y="8720"/>
                  </a:lnTo>
                  <a:lnTo>
                    <a:pt x="4712" y="8714"/>
                  </a:lnTo>
                  <a:lnTo>
                    <a:pt x="4697" y="8705"/>
                  </a:lnTo>
                  <a:lnTo>
                    <a:pt x="4684" y="8697"/>
                  </a:lnTo>
                  <a:lnTo>
                    <a:pt x="4671" y="8688"/>
                  </a:lnTo>
                  <a:lnTo>
                    <a:pt x="4657" y="8677"/>
                  </a:lnTo>
                  <a:lnTo>
                    <a:pt x="4644" y="8663"/>
                  </a:lnTo>
                  <a:lnTo>
                    <a:pt x="4638" y="8644"/>
                  </a:lnTo>
                  <a:lnTo>
                    <a:pt x="4633" y="8624"/>
                  </a:lnTo>
                  <a:lnTo>
                    <a:pt x="4630" y="8605"/>
                  </a:lnTo>
                  <a:lnTo>
                    <a:pt x="4627" y="8587"/>
                  </a:lnTo>
                  <a:lnTo>
                    <a:pt x="4626" y="8569"/>
                  </a:lnTo>
                  <a:lnTo>
                    <a:pt x="4627" y="8551"/>
                  </a:lnTo>
                  <a:lnTo>
                    <a:pt x="4628" y="8535"/>
                  </a:lnTo>
                  <a:lnTo>
                    <a:pt x="4631" y="8518"/>
                  </a:lnTo>
                  <a:lnTo>
                    <a:pt x="4635" y="8503"/>
                  </a:lnTo>
                  <a:lnTo>
                    <a:pt x="4639" y="8487"/>
                  </a:lnTo>
                  <a:lnTo>
                    <a:pt x="4644" y="8472"/>
                  </a:lnTo>
                  <a:lnTo>
                    <a:pt x="4650" y="8457"/>
                  </a:lnTo>
                  <a:lnTo>
                    <a:pt x="4656" y="8442"/>
                  </a:lnTo>
                  <a:lnTo>
                    <a:pt x="4663" y="8429"/>
                  </a:lnTo>
                  <a:lnTo>
                    <a:pt x="4672" y="8414"/>
                  </a:lnTo>
                  <a:lnTo>
                    <a:pt x="4680" y="8401"/>
                  </a:lnTo>
                  <a:lnTo>
                    <a:pt x="4697" y="8374"/>
                  </a:lnTo>
                  <a:lnTo>
                    <a:pt x="4716" y="8348"/>
                  </a:lnTo>
                  <a:lnTo>
                    <a:pt x="4736" y="8322"/>
                  </a:lnTo>
                  <a:lnTo>
                    <a:pt x="4756" y="8296"/>
                  </a:lnTo>
                  <a:lnTo>
                    <a:pt x="4775" y="8272"/>
                  </a:lnTo>
                  <a:lnTo>
                    <a:pt x="4793" y="8246"/>
                  </a:lnTo>
                  <a:lnTo>
                    <a:pt x="4810" y="8219"/>
                  </a:lnTo>
                  <a:lnTo>
                    <a:pt x="4825" y="8192"/>
                  </a:lnTo>
                  <a:lnTo>
                    <a:pt x="4855" y="8181"/>
                  </a:lnTo>
                  <a:lnTo>
                    <a:pt x="4885" y="8169"/>
                  </a:lnTo>
                  <a:lnTo>
                    <a:pt x="4914" y="8155"/>
                  </a:lnTo>
                  <a:lnTo>
                    <a:pt x="4942" y="8141"/>
                  </a:lnTo>
                  <a:lnTo>
                    <a:pt x="4971" y="8126"/>
                  </a:lnTo>
                  <a:lnTo>
                    <a:pt x="4999" y="8109"/>
                  </a:lnTo>
                  <a:lnTo>
                    <a:pt x="5027" y="8092"/>
                  </a:lnTo>
                  <a:lnTo>
                    <a:pt x="5054" y="8073"/>
                  </a:lnTo>
                  <a:lnTo>
                    <a:pt x="5108" y="8036"/>
                  </a:lnTo>
                  <a:lnTo>
                    <a:pt x="5162" y="7997"/>
                  </a:lnTo>
                  <a:lnTo>
                    <a:pt x="5215" y="7959"/>
                  </a:lnTo>
                  <a:lnTo>
                    <a:pt x="5269" y="7921"/>
                  </a:lnTo>
                  <a:lnTo>
                    <a:pt x="5297" y="7903"/>
                  </a:lnTo>
                  <a:lnTo>
                    <a:pt x="5324" y="7884"/>
                  </a:lnTo>
                  <a:lnTo>
                    <a:pt x="5352" y="7868"/>
                  </a:lnTo>
                  <a:lnTo>
                    <a:pt x="5380" y="7851"/>
                  </a:lnTo>
                  <a:lnTo>
                    <a:pt x="5409" y="7835"/>
                  </a:lnTo>
                  <a:lnTo>
                    <a:pt x="5439" y="7820"/>
                  </a:lnTo>
                  <a:lnTo>
                    <a:pt x="5468" y="7807"/>
                  </a:lnTo>
                  <a:lnTo>
                    <a:pt x="5498" y="7795"/>
                  </a:lnTo>
                  <a:lnTo>
                    <a:pt x="5529" y="7784"/>
                  </a:lnTo>
                  <a:lnTo>
                    <a:pt x="5561" y="7775"/>
                  </a:lnTo>
                  <a:lnTo>
                    <a:pt x="5593" y="7768"/>
                  </a:lnTo>
                  <a:lnTo>
                    <a:pt x="5626" y="7762"/>
                  </a:lnTo>
                  <a:lnTo>
                    <a:pt x="5660" y="7758"/>
                  </a:lnTo>
                  <a:lnTo>
                    <a:pt x="5695" y="7756"/>
                  </a:lnTo>
                  <a:lnTo>
                    <a:pt x="5731" y="7756"/>
                  </a:lnTo>
                  <a:lnTo>
                    <a:pt x="5768" y="7758"/>
                  </a:lnTo>
                  <a:lnTo>
                    <a:pt x="5827" y="7730"/>
                  </a:lnTo>
                  <a:lnTo>
                    <a:pt x="5892" y="7702"/>
                  </a:lnTo>
                  <a:lnTo>
                    <a:pt x="5924" y="7687"/>
                  </a:lnTo>
                  <a:lnTo>
                    <a:pt x="5957" y="7670"/>
                  </a:lnTo>
                  <a:lnTo>
                    <a:pt x="5987" y="7654"/>
                  </a:lnTo>
                  <a:lnTo>
                    <a:pt x="6017" y="7635"/>
                  </a:lnTo>
                  <a:lnTo>
                    <a:pt x="6032" y="7626"/>
                  </a:lnTo>
                  <a:lnTo>
                    <a:pt x="6045" y="7616"/>
                  </a:lnTo>
                  <a:lnTo>
                    <a:pt x="6058" y="7606"/>
                  </a:lnTo>
                  <a:lnTo>
                    <a:pt x="6071" y="7595"/>
                  </a:lnTo>
                  <a:lnTo>
                    <a:pt x="6082" y="7584"/>
                  </a:lnTo>
                  <a:lnTo>
                    <a:pt x="6092" y="7573"/>
                  </a:lnTo>
                  <a:lnTo>
                    <a:pt x="6102" y="7561"/>
                  </a:lnTo>
                  <a:lnTo>
                    <a:pt x="6110" y="7549"/>
                  </a:lnTo>
                  <a:lnTo>
                    <a:pt x="6117" y="7537"/>
                  </a:lnTo>
                  <a:lnTo>
                    <a:pt x="6123" y="7523"/>
                  </a:lnTo>
                  <a:lnTo>
                    <a:pt x="6128" y="7509"/>
                  </a:lnTo>
                  <a:lnTo>
                    <a:pt x="6132" y="7495"/>
                  </a:lnTo>
                  <a:lnTo>
                    <a:pt x="6134" y="7480"/>
                  </a:lnTo>
                  <a:lnTo>
                    <a:pt x="6135" y="7465"/>
                  </a:lnTo>
                  <a:lnTo>
                    <a:pt x="6134" y="7448"/>
                  </a:lnTo>
                  <a:lnTo>
                    <a:pt x="6132" y="7432"/>
                  </a:lnTo>
                  <a:lnTo>
                    <a:pt x="6111" y="7420"/>
                  </a:lnTo>
                  <a:lnTo>
                    <a:pt x="6090" y="7408"/>
                  </a:lnTo>
                  <a:lnTo>
                    <a:pt x="6070" y="7399"/>
                  </a:lnTo>
                  <a:lnTo>
                    <a:pt x="6049" y="7392"/>
                  </a:lnTo>
                  <a:lnTo>
                    <a:pt x="6029" y="7386"/>
                  </a:lnTo>
                  <a:lnTo>
                    <a:pt x="6008" y="7382"/>
                  </a:lnTo>
                  <a:lnTo>
                    <a:pt x="5987" y="7379"/>
                  </a:lnTo>
                  <a:lnTo>
                    <a:pt x="5967" y="7378"/>
                  </a:lnTo>
                  <a:lnTo>
                    <a:pt x="5946" y="7377"/>
                  </a:lnTo>
                  <a:lnTo>
                    <a:pt x="5926" y="7378"/>
                  </a:lnTo>
                  <a:lnTo>
                    <a:pt x="5905" y="7379"/>
                  </a:lnTo>
                  <a:lnTo>
                    <a:pt x="5884" y="7382"/>
                  </a:lnTo>
                  <a:lnTo>
                    <a:pt x="5863" y="7385"/>
                  </a:lnTo>
                  <a:lnTo>
                    <a:pt x="5842" y="7390"/>
                  </a:lnTo>
                  <a:lnTo>
                    <a:pt x="5821" y="7395"/>
                  </a:lnTo>
                  <a:lnTo>
                    <a:pt x="5800" y="7400"/>
                  </a:lnTo>
                  <a:lnTo>
                    <a:pt x="5757" y="7413"/>
                  </a:lnTo>
                  <a:lnTo>
                    <a:pt x="5714" y="7428"/>
                  </a:lnTo>
                  <a:lnTo>
                    <a:pt x="5670" y="7442"/>
                  </a:lnTo>
                  <a:lnTo>
                    <a:pt x="5626" y="7458"/>
                  </a:lnTo>
                  <a:lnTo>
                    <a:pt x="5581" y="7472"/>
                  </a:lnTo>
                  <a:lnTo>
                    <a:pt x="5535" y="7485"/>
                  </a:lnTo>
                  <a:lnTo>
                    <a:pt x="5512" y="7491"/>
                  </a:lnTo>
                  <a:lnTo>
                    <a:pt x="5489" y="7496"/>
                  </a:lnTo>
                  <a:lnTo>
                    <a:pt x="5465" y="7501"/>
                  </a:lnTo>
                  <a:lnTo>
                    <a:pt x="5442" y="7504"/>
                  </a:lnTo>
                  <a:lnTo>
                    <a:pt x="5400" y="7518"/>
                  </a:lnTo>
                  <a:lnTo>
                    <a:pt x="5356" y="7533"/>
                  </a:lnTo>
                  <a:lnTo>
                    <a:pt x="5312" y="7548"/>
                  </a:lnTo>
                  <a:lnTo>
                    <a:pt x="5267" y="7563"/>
                  </a:lnTo>
                  <a:lnTo>
                    <a:pt x="5219" y="7577"/>
                  </a:lnTo>
                  <a:lnTo>
                    <a:pt x="5172" y="7591"/>
                  </a:lnTo>
                  <a:lnTo>
                    <a:pt x="5124" y="7605"/>
                  </a:lnTo>
                  <a:lnTo>
                    <a:pt x="5074" y="7618"/>
                  </a:lnTo>
                  <a:lnTo>
                    <a:pt x="5025" y="7628"/>
                  </a:lnTo>
                  <a:lnTo>
                    <a:pt x="4975" y="7639"/>
                  </a:lnTo>
                  <a:lnTo>
                    <a:pt x="4925" y="7647"/>
                  </a:lnTo>
                  <a:lnTo>
                    <a:pt x="4876" y="7652"/>
                  </a:lnTo>
                  <a:lnTo>
                    <a:pt x="4851" y="7654"/>
                  </a:lnTo>
                  <a:lnTo>
                    <a:pt x="4826" y="7656"/>
                  </a:lnTo>
                  <a:lnTo>
                    <a:pt x="4801" y="7656"/>
                  </a:lnTo>
                  <a:lnTo>
                    <a:pt x="4777" y="7656"/>
                  </a:lnTo>
                  <a:lnTo>
                    <a:pt x="4752" y="7656"/>
                  </a:lnTo>
                  <a:lnTo>
                    <a:pt x="4727" y="7654"/>
                  </a:lnTo>
                  <a:lnTo>
                    <a:pt x="4704" y="7652"/>
                  </a:lnTo>
                  <a:lnTo>
                    <a:pt x="4680" y="7649"/>
                  </a:lnTo>
                  <a:lnTo>
                    <a:pt x="4671" y="7632"/>
                  </a:lnTo>
                  <a:lnTo>
                    <a:pt x="4662" y="7616"/>
                  </a:lnTo>
                  <a:lnTo>
                    <a:pt x="4656" y="7601"/>
                  </a:lnTo>
                  <a:lnTo>
                    <a:pt x="4652" y="7584"/>
                  </a:lnTo>
                  <a:lnTo>
                    <a:pt x="4648" y="7570"/>
                  </a:lnTo>
                  <a:lnTo>
                    <a:pt x="4647" y="7554"/>
                  </a:lnTo>
                  <a:lnTo>
                    <a:pt x="4646" y="7540"/>
                  </a:lnTo>
                  <a:lnTo>
                    <a:pt x="4646" y="7526"/>
                  </a:lnTo>
                  <a:lnTo>
                    <a:pt x="4648" y="7511"/>
                  </a:lnTo>
                  <a:lnTo>
                    <a:pt x="4650" y="7498"/>
                  </a:lnTo>
                  <a:lnTo>
                    <a:pt x="4654" y="7483"/>
                  </a:lnTo>
                  <a:lnTo>
                    <a:pt x="4658" y="7470"/>
                  </a:lnTo>
                  <a:lnTo>
                    <a:pt x="4665" y="7457"/>
                  </a:lnTo>
                  <a:lnTo>
                    <a:pt x="4670" y="7444"/>
                  </a:lnTo>
                  <a:lnTo>
                    <a:pt x="4677" y="7431"/>
                  </a:lnTo>
                  <a:lnTo>
                    <a:pt x="4684" y="7419"/>
                  </a:lnTo>
                  <a:lnTo>
                    <a:pt x="4701" y="7393"/>
                  </a:lnTo>
                  <a:lnTo>
                    <a:pt x="4718" y="7368"/>
                  </a:lnTo>
                  <a:lnTo>
                    <a:pt x="4738" y="7344"/>
                  </a:lnTo>
                  <a:lnTo>
                    <a:pt x="4756" y="7318"/>
                  </a:lnTo>
                  <a:lnTo>
                    <a:pt x="4776" y="7293"/>
                  </a:lnTo>
                  <a:lnTo>
                    <a:pt x="4793" y="7268"/>
                  </a:lnTo>
                  <a:lnTo>
                    <a:pt x="4810" y="7242"/>
                  </a:lnTo>
                  <a:lnTo>
                    <a:pt x="4825" y="7215"/>
                  </a:lnTo>
                  <a:lnTo>
                    <a:pt x="4859" y="7181"/>
                  </a:lnTo>
                  <a:lnTo>
                    <a:pt x="4894" y="7149"/>
                  </a:lnTo>
                  <a:lnTo>
                    <a:pt x="4930" y="7120"/>
                  </a:lnTo>
                  <a:lnTo>
                    <a:pt x="4966" y="7091"/>
                  </a:lnTo>
                  <a:lnTo>
                    <a:pt x="5002" y="7063"/>
                  </a:lnTo>
                  <a:lnTo>
                    <a:pt x="5040" y="7036"/>
                  </a:lnTo>
                  <a:lnTo>
                    <a:pt x="5077" y="7012"/>
                  </a:lnTo>
                  <a:lnTo>
                    <a:pt x="5116" y="6988"/>
                  </a:lnTo>
                  <a:lnTo>
                    <a:pt x="5156" y="6966"/>
                  </a:lnTo>
                  <a:lnTo>
                    <a:pt x="5195" y="6945"/>
                  </a:lnTo>
                  <a:lnTo>
                    <a:pt x="5235" y="6925"/>
                  </a:lnTo>
                  <a:lnTo>
                    <a:pt x="5275" y="6907"/>
                  </a:lnTo>
                  <a:lnTo>
                    <a:pt x="5316" y="6889"/>
                  </a:lnTo>
                  <a:lnTo>
                    <a:pt x="5357" y="6873"/>
                  </a:lnTo>
                  <a:lnTo>
                    <a:pt x="5400" y="6858"/>
                  </a:lnTo>
                  <a:lnTo>
                    <a:pt x="5442" y="6843"/>
                  </a:lnTo>
                  <a:lnTo>
                    <a:pt x="5484" y="6831"/>
                  </a:lnTo>
                  <a:lnTo>
                    <a:pt x="5527" y="6818"/>
                  </a:lnTo>
                  <a:lnTo>
                    <a:pt x="5572" y="6807"/>
                  </a:lnTo>
                  <a:lnTo>
                    <a:pt x="5615" y="6797"/>
                  </a:lnTo>
                  <a:lnTo>
                    <a:pt x="5659" y="6789"/>
                  </a:lnTo>
                  <a:lnTo>
                    <a:pt x="5704" y="6780"/>
                  </a:lnTo>
                  <a:lnTo>
                    <a:pt x="5749" y="6773"/>
                  </a:lnTo>
                  <a:lnTo>
                    <a:pt x="5794" y="6766"/>
                  </a:lnTo>
                  <a:lnTo>
                    <a:pt x="5840" y="6761"/>
                  </a:lnTo>
                  <a:lnTo>
                    <a:pt x="5886" y="6756"/>
                  </a:lnTo>
                  <a:lnTo>
                    <a:pt x="5932" y="6753"/>
                  </a:lnTo>
                  <a:lnTo>
                    <a:pt x="5979" y="6750"/>
                  </a:lnTo>
                  <a:lnTo>
                    <a:pt x="6026" y="6747"/>
                  </a:lnTo>
                  <a:lnTo>
                    <a:pt x="6073" y="6746"/>
                  </a:lnTo>
                  <a:lnTo>
                    <a:pt x="6120" y="6744"/>
                  </a:lnTo>
                  <a:lnTo>
                    <a:pt x="6168" y="6743"/>
                  </a:lnTo>
                  <a:lnTo>
                    <a:pt x="6181" y="6730"/>
                  </a:lnTo>
                  <a:lnTo>
                    <a:pt x="6194" y="6717"/>
                  </a:lnTo>
                  <a:lnTo>
                    <a:pt x="6207" y="6703"/>
                  </a:lnTo>
                  <a:lnTo>
                    <a:pt x="6217" y="6689"/>
                  </a:lnTo>
                  <a:lnTo>
                    <a:pt x="6226" y="6676"/>
                  </a:lnTo>
                  <a:lnTo>
                    <a:pt x="6233" y="6662"/>
                  </a:lnTo>
                  <a:lnTo>
                    <a:pt x="6237" y="6655"/>
                  </a:lnTo>
                  <a:lnTo>
                    <a:pt x="6239" y="6649"/>
                  </a:lnTo>
                  <a:lnTo>
                    <a:pt x="6240" y="6642"/>
                  </a:lnTo>
                  <a:lnTo>
                    <a:pt x="6240" y="6636"/>
                  </a:lnTo>
                  <a:lnTo>
                    <a:pt x="6212" y="6613"/>
                  </a:lnTo>
                  <a:lnTo>
                    <a:pt x="6183" y="6594"/>
                  </a:lnTo>
                  <a:lnTo>
                    <a:pt x="6154" y="6579"/>
                  </a:lnTo>
                  <a:lnTo>
                    <a:pt x="6123" y="6567"/>
                  </a:lnTo>
                  <a:lnTo>
                    <a:pt x="6092" y="6556"/>
                  </a:lnTo>
                  <a:lnTo>
                    <a:pt x="6061" y="6549"/>
                  </a:lnTo>
                  <a:lnTo>
                    <a:pt x="6029" y="6543"/>
                  </a:lnTo>
                  <a:lnTo>
                    <a:pt x="5996" y="6540"/>
                  </a:lnTo>
                  <a:lnTo>
                    <a:pt x="5963" y="6538"/>
                  </a:lnTo>
                  <a:lnTo>
                    <a:pt x="5929" y="6538"/>
                  </a:lnTo>
                  <a:lnTo>
                    <a:pt x="5896" y="6539"/>
                  </a:lnTo>
                  <a:lnTo>
                    <a:pt x="5862" y="6541"/>
                  </a:lnTo>
                  <a:lnTo>
                    <a:pt x="5794" y="6547"/>
                  </a:lnTo>
                  <a:lnTo>
                    <a:pt x="5727" y="6553"/>
                  </a:lnTo>
                  <a:lnTo>
                    <a:pt x="5694" y="6557"/>
                  </a:lnTo>
                  <a:lnTo>
                    <a:pt x="5662" y="6559"/>
                  </a:lnTo>
                  <a:lnTo>
                    <a:pt x="5630" y="6562"/>
                  </a:lnTo>
                  <a:lnTo>
                    <a:pt x="5598" y="6563"/>
                  </a:lnTo>
                  <a:lnTo>
                    <a:pt x="5567" y="6563"/>
                  </a:lnTo>
                  <a:lnTo>
                    <a:pt x="5538" y="6562"/>
                  </a:lnTo>
                  <a:lnTo>
                    <a:pt x="5508" y="6558"/>
                  </a:lnTo>
                  <a:lnTo>
                    <a:pt x="5480" y="6553"/>
                  </a:lnTo>
                  <a:lnTo>
                    <a:pt x="5452" y="6546"/>
                  </a:lnTo>
                  <a:lnTo>
                    <a:pt x="5426" y="6537"/>
                  </a:lnTo>
                  <a:lnTo>
                    <a:pt x="5401" y="6526"/>
                  </a:lnTo>
                  <a:lnTo>
                    <a:pt x="5377" y="6510"/>
                  </a:lnTo>
                  <a:lnTo>
                    <a:pt x="5355" y="6493"/>
                  </a:lnTo>
                  <a:lnTo>
                    <a:pt x="5334" y="6471"/>
                  </a:lnTo>
                  <a:lnTo>
                    <a:pt x="5314" y="6446"/>
                  </a:lnTo>
                  <a:lnTo>
                    <a:pt x="5297" y="6418"/>
                  </a:lnTo>
                  <a:lnTo>
                    <a:pt x="5297" y="6401"/>
                  </a:lnTo>
                  <a:lnTo>
                    <a:pt x="5298" y="6384"/>
                  </a:lnTo>
                  <a:lnTo>
                    <a:pt x="5300" y="6366"/>
                  </a:lnTo>
                  <a:lnTo>
                    <a:pt x="5302" y="6349"/>
                  </a:lnTo>
                  <a:lnTo>
                    <a:pt x="5305" y="6331"/>
                  </a:lnTo>
                  <a:lnTo>
                    <a:pt x="5308" y="6313"/>
                  </a:lnTo>
                  <a:lnTo>
                    <a:pt x="5312" y="6295"/>
                  </a:lnTo>
                  <a:lnTo>
                    <a:pt x="5317" y="6278"/>
                  </a:lnTo>
                  <a:lnTo>
                    <a:pt x="5322" y="6260"/>
                  </a:lnTo>
                  <a:lnTo>
                    <a:pt x="5329" y="6243"/>
                  </a:lnTo>
                  <a:lnTo>
                    <a:pt x="5335" y="6225"/>
                  </a:lnTo>
                  <a:lnTo>
                    <a:pt x="5343" y="6208"/>
                  </a:lnTo>
                  <a:lnTo>
                    <a:pt x="5350" y="6192"/>
                  </a:lnTo>
                  <a:lnTo>
                    <a:pt x="5359" y="6174"/>
                  </a:lnTo>
                  <a:lnTo>
                    <a:pt x="5369" y="6158"/>
                  </a:lnTo>
                  <a:lnTo>
                    <a:pt x="5378" y="6141"/>
                  </a:lnTo>
                  <a:lnTo>
                    <a:pt x="5388" y="6126"/>
                  </a:lnTo>
                  <a:lnTo>
                    <a:pt x="5400" y="6110"/>
                  </a:lnTo>
                  <a:lnTo>
                    <a:pt x="5412" y="6095"/>
                  </a:lnTo>
                  <a:lnTo>
                    <a:pt x="5424" y="6081"/>
                  </a:lnTo>
                  <a:lnTo>
                    <a:pt x="5438" y="6065"/>
                  </a:lnTo>
                  <a:lnTo>
                    <a:pt x="5451" y="6052"/>
                  </a:lnTo>
                  <a:lnTo>
                    <a:pt x="5465" y="6038"/>
                  </a:lnTo>
                  <a:lnTo>
                    <a:pt x="5480" y="6026"/>
                  </a:lnTo>
                  <a:lnTo>
                    <a:pt x="5496" y="6014"/>
                  </a:lnTo>
                  <a:lnTo>
                    <a:pt x="5512" y="6001"/>
                  </a:lnTo>
                  <a:lnTo>
                    <a:pt x="5529" y="5991"/>
                  </a:lnTo>
                  <a:lnTo>
                    <a:pt x="5547" y="5981"/>
                  </a:lnTo>
                  <a:lnTo>
                    <a:pt x="5564" y="5971"/>
                  </a:lnTo>
                  <a:lnTo>
                    <a:pt x="5584" y="5962"/>
                  </a:lnTo>
                  <a:lnTo>
                    <a:pt x="5603" y="5954"/>
                  </a:lnTo>
                  <a:lnTo>
                    <a:pt x="5623" y="5947"/>
                  </a:lnTo>
                  <a:lnTo>
                    <a:pt x="5678" y="5947"/>
                  </a:lnTo>
                  <a:lnTo>
                    <a:pt x="5731" y="5945"/>
                  </a:lnTo>
                  <a:lnTo>
                    <a:pt x="5758" y="5944"/>
                  </a:lnTo>
                  <a:lnTo>
                    <a:pt x="5785" y="5941"/>
                  </a:lnTo>
                  <a:lnTo>
                    <a:pt x="5810" y="5938"/>
                  </a:lnTo>
                  <a:lnTo>
                    <a:pt x="5836" y="5934"/>
                  </a:lnTo>
                  <a:lnTo>
                    <a:pt x="5862" y="5927"/>
                  </a:lnTo>
                  <a:lnTo>
                    <a:pt x="5887" y="5920"/>
                  </a:lnTo>
                  <a:lnTo>
                    <a:pt x="5910" y="5912"/>
                  </a:lnTo>
                  <a:lnTo>
                    <a:pt x="5934" y="5901"/>
                  </a:lnTo>
                  <a:lnTo>
                    <a:pt x="5946" y="5896"/>
                  </a:lnTo>
                  <a:lnTo>
                    <a:pt x="5958" y="5888"/>
                  </a:lnTo>
                  <a:lnTo>
                    <a:pt x="5969" y="5882"/>
                  </a:lnTo>
                  <a:lnTo>
                    <a:pt x="5980" y="5874"/>
                  </a:lnTo>
                  <a:lnTo>
                    <a:pt x="5991" y="5866"/>
                  </a:lnTo>
                  <a:lnTo>
                    <a:pt x="6002" y="5858"/>
                  </a:lnTo>
                  <a:lnTo>
                    <a:pt x="6012" y="5848"/>
                  </a:lnTo>
                  <a:lnTo>
                    <a:pt x="6022" y="5838"/>
                  </a:lnTo>
                  <a:lnTo>
                    <a:pt x="7184" y="5875"/>
                  </a:lnTo>
                  <a:lnTo>
                    <a:pt x="7192" y="5898"/>
                  </a:lnTo>
                  <a:lnTo>
                    <a:pt x="7198" y="5921"/>
                  </a:lnTo>
                  <a:lnTo>
                    <a:pt x="7201" y="5944"/>
                  </a:lnTo>
                  <a:lnTo>
                    <a:pt x="7202" y="5967"/>
                  </a:lnTo>
                  <a:lnTo>
                    <a:pt x="7201" y="5988"/>
                  </a:lnTo>
                  <a:lnTo>
                    <a:pt x="7198" y="6011"/>
                  </a:lnTo>
                  <a:lnTo>
                    <a:pt x="7193" y="6031"/>
                  </a:lnTo>
                  <a:lnTo>
                    <a:pt x="7187" y="6053"/>
                  </a:lnTo>
                  <a:lnTo>
                    <a:pt x="7179" y="6073"/>
                  </a:lnTo>
                  <a:lnTo>
                    <a:pt x="7169" y="6094"/>
                  </a:lnTo>
                  <a:lnTo>
                    <a:pt x="7160" y="6115"/>
                  </a:lnTo>
                  <a:lnTo>
                    <a:pt x="7149" y="6135"/>
                  </a:lnTo>
                  <a:lnTo>
                    <a:pt x="7126" y="6175"/>
                  </a:lnTo>
                  <a:lnTo>
                    <a:pt x="7101" y="6214"/>
                  </a:lnTo>
                  <a:lnTo>
                    <a:pt x="7079" y="6253"/>
                  </a:lnTo>
                  <a:lnTo>
                    <a:pt x="7058" y="6291"/>
                  </a:lnTo>
                  <a:lnTo>
                    <a:pt x="7049" y="6311"/>
                  </a:lnTo>
                  <a:lnTo>
                    <a:pt x="7042" y="6330"/>
                  </a:lnTo>
                  <a:lnTo>
                    <a:pt x="7034" y="6349"/>
                  </a:lnTo>
                  <a:lnTo>
                    <a:pt x="7030" y="6368"/>
                  </a:lnTo>
                  <a:lnTo>
                    <a:pt x="7027" y="6388"/>
                  </a:lnTo>
                  <a:lnTo>
                    <a:pt x="7026" y="6407"/>
                  </a:lnTo>
                  <a:lnTo>
                    <a:pt x="7027" y="6427"/>
                  </a:lnTo>
                  <a:lnTo>
                    <a:pt x="7031" y="6446"/>
                  </a:lnTo>
                  <a:lnTo>
                    <a:pt x="7038" y="6466"/>
                  </a:lnTo>
                  <a:lnTo>
                    <a:pt x="7047" y="6487"/>
                  </a:lnTo>
                  <a:lnTo>
                    <a:pt x="7059" y="6506"/>
                  </a:lnTo>
                  <a:lnTo>
                    <a:pt x="7075" y="6527"/>
                  </a:lnTo>
                  <a:lnTo>
                    <a:pt x="7094" y="6530"/>
                  </a:lnTo>
                  <a:lnTo>
                    <a:pt x="7115" y="6531"/>
                  </a:lnTo>
                  <a:lnTo>
                    <a:pt x="7134" y="6532"/>
                  </a:lnTo>
                  <a:lnTo>
                    <a:pt x="7153" y="6531"/>
                  </a:lnTo>
                  <a:lnTo>
                    <a:pt x="7171" y="6529"/>
                  </a:lnTo>
                  <a:lnTo>
                    <a:pt x="7190" y="6527"/>
                  </a:lnTo>
                  <a:lnTo>
                    <a:pt x="7208" y="6522"/>
                  </a:lnTo>
                  <a:lnTo>
                    <a:pt x="7226" y="6518"/>
                  </a:lnTo>
                  <a:lnTo>
                    <a:pt x="7243" y="6513"/>
                  </a:lnTo>
                  <a:lnTo>
                    <a:pt x="7261" y="6508"/>
                  </a:lnTo>
                  <a:lnTo>
                    <a:pt x="7277" y="6502"/>
                  </a:lnTo>
                  <a:lnTo>
                    <a:pt x="7295" y="6495"/>
                  </a:lnTo>
                  <a:lnTo>
                    <a:pt x="7328" y="6479"/>
                  </a:lnTo>
                  <a:lnTo>
                    <a:pt x="7360" y="6463"/>
                  </a:lnTo>
                  <a:lnTo>
                    <a:pt x="7425" y="6428"/>
                  </a:lnTo>
                  <a:lnTo>
                    <a:pt x="7487" y="6394"/>
                  </a:lnTo>
                  <a:lnTo>
                    <a:pt x="7519" y="6379"/>
                  </a:lnTo>
                  <a:lnTo>
                    <a:pt x="7552" y="6365"/>
                  </a:lnTo>
                  <a:lnTo>
                    <a:pt x="7569" y="6359"/>
                  </a:lnTo>
                  <a:lnTo>
                    <a:pt x="7585" y="6354"/>
                  </a:lnTo>
                  <a:lnTo>
                    <a:pt x="7602" y="6349"/>
                  </a:lnTo>
                  <a:lnTo>
                    <a:pt x="7618" y="6346"/>
                  </a:lnTo>
                  <a:lnTo>
                    <a:pt x="7629" y="6321"/>
                  </a:lnTo>
                  <a:lnTo>
                    <a:pt x="7642" y="6294"/>
                  </a:lnTo>
                  <a:lnTo>
                    <a:pt x="7655" y="6268"/>
                  </a:lnTo>
                  <a:lnTo>
                    <a:pt x="7670" y="6239"/>
                  </a:lnTo>
                  <a:lnTo>
                    <a:pt x="7685" y="6210"/>
                  </a:lnTo>
                  <a:lnTo>
                    <a:pt x="7702" y="6180"/>
                  </a:lnTo>
                  <a:lnTo>
                    <a:pt x="7719" y="6149"/>
                  </a:lnTo>
                  <a:lnTo>
                    <a:pt x="7738" y="6120"/>
                  </a:lnTo>
                  <a:lnTo>
                    <a:pt x="7757" y="6089"/>
                  </a:lnTo>
                  <a:lnTo>
                    <a:pt x="7778" y="6059"/>
                  </a:lnTo>
                  <a:lnTo>
                    <a:pt x="7799" y="6030"/>
                  </a:lnTo>
                  <a:lnTo>
                    <a:pt x="7821" y="6001"/>
                  </a:lnTo>
                  <a:lnTo>
                    <a:pt x="7845" y="5973"/>
                  </a:lnTo>
                  <a:lnTo>
                    <a:pt x="7868" y="5946"/>
                  </a:lnTo>
                  <a:lnTo>
                    <a:pt x="7893" y="5921"/>
                  </a:lnTo>
                  <a:lnTo>
                    <a:pt x="7918" y="5898"/>
                  </a:lnTo>
                  <a:lnTo>
                    <a:pt x="7943" y="5875"/>
                  </a:lnTo>
                  <a:lnTo>
                    <a:pt x="7970" y="5856"/>
                  </a:lnTo>
                  <a:lnTo>
                    <a:pt x="7997" y="5838"/>
                  </a:lnTo>
                  <a:lnTo>
                    <a:pt x="8025" y="5823"/>
                  </a:lnTo>
                  <a:lnTo>
                    <a:pt x="8053" y="5809"/>
                  </a:lnTo>
                  <a:lnTo>
                    <a:pt x="8081" y="5800"/>
                  </a:lnTo>
                  <a:lnTo>
                    <a:pt x="8110" y="5794"/>
                  </a:lnTo>
                  <a:lnTo>
                    <a:pt x="8139" y="5790"/>
                  </a:lnTo>
                  <a:lnTo>
                    <a:pt x="8169" y="5791"/>
                  </a:lnTo>
                  <a:lnTo>
                    <a:pt x="8199" y="5795"/>
                  </a:lnTo>
                  <a:lnTo>
                    <a:pt x="8229" y="5803"/>
                  </a:lnTo>
                  <a:lnTo>
                    <a:pt x="8259" y="5815"/>
                  </a:lnTo>
                  <a:lnTo>
                    <a:pt x="8289" y="5832"/>
                  </a:lnTo>
                  <a:lnTo>
                    <a:pt x="8319" y="5853"/>
                  </a:lnTo>
                  <a:lnTo>
                    <a:pt x="8350" y="5879"/>
                  </a:lnTo>
                  <a:lnTo>
                    <a:pt x="8381" y="5911"/>
                  </a:lnTo>
                  <a:close/>
                  <a:moveTo>
                    <a:pt x="7546" y="6997"/>
                  </a:moveTo>
                  <a:lnTo>
                    <a:pt x="7547" y="7038"/>
                  </a:lnTo>
                  <a:lnTo>
                    <a:pt x="7549" y="7078"/>
                  </a:lnTo>
                  <a:lnTo>
                    <a:pt x="7550" y="7098"/>
                  </a:lnTo>
                  <a:lnTo>
                    <a:pt x="7550" y="7118"/>
                  </a:lnTo>
                  <a:lnTo>
                    <a:pt x="7549" y="7137"/>
                  </a:lnTo>
                  <a:lnTo>
                    <a:pt x="7546" y="7156"/>
                  </a:lnTo>
                  <a:lnTo>
                    <a:pt x="7544" y="7165"/>
                  </a:lnTo>
                  <a:lnTo>
                    <a:pt x="7542" y="7174"/>
                  </a:lnTo>
                  <a:lnTo>
                    <a:pt x="7539" y="7183"/>
                  </a:lnTo>
                  <a:lnTo>
                    <a:pt x="7536" y="7193"/>
                  </a:lnTo>
                  <a:lnTo>
                    <a:pt x="7532" y="7201"/>
                  </a:lnTo>
                  <a:lnTo>
                    <a:pt x="7527" y="7210"/>
                  </a:lnTo>
                  <a:lnTo>
                    <a:pt x="7521" y="7218"/>
                  </a:lnTo>
                  <a:lnTo>
                    <a:pt x="7515" y="7226"/>
                  </a:lnTo>
                  <a:lnTo>
                    <a:pt x="7509" y="7235"/>
                  </a:lnTo>
                  <a:lnTo>
                    <a:pt x="7501" y="7243"/>
                  </a:lnTo>
                  <a:lnTo>
                    <a:pt x="7493" y="7250"/>
                  </a:lnTo>
                  <a:lnTo>
                    <a:pt x="7483" y="7258"/>
                  </a:lnTo>
                  <a:lnTo>
                    <a:pt x="7473" y="7266"/>
                  </a:lnTo>
                  <a:lnTo>
                    <a:pt x="7463" y="7273"/>
                  </a:lnTo>
                  <a:lnTo>
                    <a:pt x="7450" y="7280"/>
                  </a:lnTo>
                  <a:lnTo>
                    <a:pt x="7437" y="7287"/>
                  </a:lnTo>
                  <a:lnTo>
                    <a:pt x="7419" y="7281"/>
                  </a:lnTo>
                  <a:lnTo>
                    <a:pt x="7402" y="7278"/>
                  </a:lnTo>
                  <a:lnTo>
                    <a:pt x="7382" y="7276"/>
                  </a:lnTo>
                  <a:lnTo>
                    <a:pt x="7363" y="7275"/>
                  </a:lnTo>
                  <a:lnTo>
                    <a:pt x="7343" y="7276"/>
                  </a:lnTo>
                  <a:lnTo>
                    <a:pt x="7323" y="7278"/>
                  </a:lnTo>
                  <a:lnTo>
                    <a:pt x="7302" y="7281"/>
                  </a:lnTo>
                  <a:lnTo>
                    <a:pt x="7282" y="7285"/>
                  </a:lnTo>
                  <a:lnTo>
                    <a:pt x="7197" y="7307"/>
                  </a:lnTo>
                  <a:lnTo>
                    <a:pt x="7115" y="7328"/>
                  </a:lnTo>
                  <a:lnTo>
                    <a:pt x="7096" y="7331"/>
                  </a:lnTo>
                  <a:lnTo>
                    <a:pt x="7078" y="7334"/>
                  </a:lnTo>
                  <a:lnTo>
                    <a:pt x="7059" y="7336"/>
                  </a:lnTo>
                  <a:lnTo>
                    <a:pt x="7042" y="7336"/>
                  </a:lnTo>
                  <a:lnTo>
                    <a:pt x="7026" y="7336"/>
                  </a:lnTo>
                  <a:lnTo>
                    <a:pt x="7011" y="7333"/>
                  </a:lnTo>
                  <a:lnTo>
                    <a:pt x="6996" y="7329"/>
                  </a:lnTo>
                  <a:lnTo>
                    <a:pt x="6983" y="7323"/>
                  </a:lnTo>
                  <a:lnTo>
                    <a:pt x="6972" y="7314"/>
                  </a:lnTo>
                  <a:lnTo>
                    <a:pt x="6960" y="7304"/>
                  </a:lnTo>
                  <a:lnTo>
                    <a:pt x="6951" y="7290"/>
                  </a:lnTo>
                  <a:lnTo>
                    <a:pt x="6944" y="7274"/>
                  </a:lnTo>
                  <a:lnTo>
                    <a:pt x="6938" y="7254"/>
                  </a:lnTo>
                  <a:lnTo>
                    <a:pt x="6933" y="7233"/>
                  </a:lnTo>
                  <a:lnTo>
                    <a:pt x="6930" y="7207"/>
                  </a:lnTo>
                  <a:lnTo>
                    <a:pt x="6929" y="7178"/>
                  </a:lnTo>
                  <a:lnTo>
                    <a:pt x="6926" y="7172"/>
                  </a:lnTo>
                  <a:lnTo>
                    <a:pt x="6923" y="7165"/>
                  </a:lnTo>
                  <a:lnTo>
                    <a:pt x="6922" y="7158"/>
                  </a:lnTo>
                  <a:lnTo>
                    <a:pt x="6920" y="7151"/>
                  </a:lnTo>
                  <a:lnTo>
                    <a:pt x="6920" y="7144"/>
                  </a:lnTo>
                  <a:lnTo>
                    <a:pt x="6920" y="7138"/>
                  </a:lnTo>
                  <a:lnTo>
                    <a:pt x="6920" y="7131"/>
                  </a:lnTo>
                  <a:lnTo>
                    <a:pt x="6921" y="7125"/>
                  </a:lnTo>
                  <a:lnTo>
                    <a:pt x="6924" y="7111"/>
                  </a:lnTo>
                  <a:lnTo>
                    <a:pt x="6928" y="7099"/>
                  </a:lnTo>
                  <a:lnTo>
                    <a:pt x="6935" y="7087"/>
                  </a:lnTo>
                  <a:lnTo>
                    <a:pt x="6943" y="7074"/>
                  </a:lnTo>
                  <a:lnTo>
                    <a:pt x="6952" y="7063"/>
                  </a:lnTo>
                  <a:lnTo>
                    <a:pt x="6962" y="7052"/>
                  </a:lnTo>
                  <a:lnTo>
                    <a:pt x="6974" y="7040"/>
                  </a:lnTo>
                  <a:lnTo>
                    <a:pt x="6985" y="7031"/>
                  </a:lnTo>
                  <a:lnTo>
                    <a:pt x="6998" y="7021"/>
                  </a:lnTo>
                  <a:lnTo>
                    <a:pt x="7011" y="7013"/>
                  </a:lnTo>
                  <a:lnTo>
                    <a:pt x="7024" y="7004"/>
                  </a:lnTo>
                  <a:lnTo>
                    <a:pt x="7039" y="6997"/>
                  </a:lnTo>
                  <a:lnTo>
                    <a:pt x="7066" y="6991"/>
                  </a:lnTo>
                  <a:lnTo>
                    <a:pt x="7095" y="6985"/>
                  </a:lnTo>
                  <a:lnTo>
                    <a:pt x="7126" y="6981"/>
                  </a:lnTo>
                  <a:lnTo>
                    <a:pt x="7158" y="6977"/>
                  </a:lnTo>
                  <a:lnTo>
                    <a:pt x="7191" y="6974"/>
                  </a:lnTo>
                  <a:lnTo>
                    <a:pt x="7224" y="6972"/>
                  </a:lnTo>
                  <a:lnTo>
                    <a:pt x="7258" y="6971"/>
                  </a:lnTo>
                  <a:lnTo>
                    <a:pt x="7292" y="6971"/>
                  </a:lnTo>
                  <a:lnTo>
                    <a:pt x="7326" y="6971"/>
                  </a:lnTo>
                  <a:lnTo>
                    <a:pt x="7360" y="6972"/>
                  </a:lnTo>
                  <a:lnTo>
                    <a:pt x="7393" y="6974"/>
                  </a:lnTo>
                  <a:lnTo>
                    <a:pt x="7426" y="6977"/>
                  </a:lnTo>
                  <a:lnTo>
                    <a:pt x="7458" y="6981"/>
                  </a:lnTo>
                  <a:lnTo>
                    <a:pt x="7488" y="6985"/>
                  </a:lnTo>
                  <a:lnTo>
                    <a:pt x="7518" y="6991"/>
                  </a:lnTo>
                  <a:lnTo>
                    <a:pt x="7546" y="6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733425" y="968375"/>
              <a:ext cx="481013" cy="168275"/>
            </a:xfrm>
            <a:custGeom>
              <a:avLst/>
              <a:gdLst>
                <a:gd name="T0" fmla="*/ 601 w 8775"/>
                <a:gd name="T1" fmla="*/ 1421 h 3083"/>
                <a:gd name="T2" fmla="*/ 154 w 8775"/>
                <a:gd name="T3" fmla="*/ 1771 h 3083"/>
                <a:gd name="T4" fmla="*/ 1 w 8775"/>
                <a:gd name="T5" fmla="*/ 1561 h 3083"/>
                <a:gd name="T6" fmla="*/ 582 w 8775"/>
                <a:gd name="T7" fmla="*/ 503 h 3083"/>
                <a:gd name="T8" fmla="*/ 341 w 8775"/>
                <a:gd name="T9" fmla="*/ 253 h 3083"/>
                <a:gd name="T10" fmla="*/ 579 w 8775"/>
                <a:gd name="T11" fmla="*/ 24 h 3083"/>
                <a:gd name="T12" fmla="*/ 811 w 8775"/>
                <a:gd name="T13" fmla="*/ 134 h 3083"/>
                <a:gd name="T14" fmla="*/ 1183 w 8775"/>
                <a:gd name="T15" fmla="*/ 0 h 3083"/>
                <a:gd name="T16" fmla="*/ 8086 w 8775"/>
                <a:gd name="T17" fmla="*/ 391 h 3083"/>
                <a:gd name="T18" fmla="*/ 7630 w 8775"/>
                <a:gd name="T19" fmla="*/ 739 h 3083"/>
                <a:gd name="T20" fmla="*/ 7622 w 8775"/>
                <a:gd name="T21" fmla="*/ 1049 h 3083"/>
                <a:gd name="T22" fmla="*/ 7959 w 8775"/>
                <a:gd name="T23" fmla="*/ 783 h 3083"/>
                <a:gd name="T24" fmla="*/ 8535 w 8775"/>
                <a:gd name="T25" fmla="*/ 902 h 3083"/>
                <a:gd name="T26" fmla="*/ 8771 w 8775"/>
                <a:gd name="T27" fmla="*/ 1436 h 3083"/>
                <a:gd name="T28" fmla="*/ 8562 w 8775"/>
                <a:gd name="T29" fmla="*/ 1952 h 3083"/>
                <a:gd name="T30" fmla="*/ 7976 w 8775"/>
                <a:gd name="T31" fmla="*/ 2219 h 3083"/>
                <a:gd name="T32" fmla="*/ 7516 w 8775"/>
                <a:gd name="T33" fmla="*/ 2125 h 3083"/>
                <a:gd name="T34" fmla="*/ 7711 w 8775"/>
                <a:gd name="T35" fmla="*/ 1788 h 3083"/>
                <a:gd name="T36" fmla="*/ 8185 w 8775"/>
                <a:gd name="T37" fmla="*/ 1791 h 3083"/>
                <a:gd name="T38" fmla="*/ 8298 w 8775"/>
                <a:gd name="T39" fmla="*/ 1486 h 3083"/>
                <a:gd name="T40" fmla="*/ 8113 w 8775"/>
                <a:gd name="T41" fmla="*/ 1148 h 3083"/>
                <a:gd name="T42" fmla="*/ 7683 w 8775"/>
                <a:gd name="T43" fmla="*/ 1455 h 3083"/>
                <a:gd name="T44" fmla="*/ 7283 w 8775"/>
                <a:gd name="T45" fmla="*/ 1520 h 3083"/>
                <a:gd name="T46" fmla="*/ 6996 w 8775"/>
                <a:gd name="T47" fmla="*/ 955 h 3083"/>
                <a:gd name="T48" fmla="*/ 6832 w 8775"/>
                <a:gd name="T49" fmla="*/ 769 h 3083"/>
                <a:gd name="T50" fmla="*/ 7600 w 8775"/>
                <a:gd name="T51" fmla="*/ 283 h 3083"/>
                <a:gd name="T52" fmla="*/ 7998 w 8775"/>
                <a:gd name="T53" fmla="*/ 162 h 3083"/>
                <a:gd name="T54" fmla="*/ 3524 w 8775"/>
                <a:gd name="T55" fmla="*/ 1525 h 3083"/>
                <a:gd name="T56" fmla="*/ 3392 w 8775"/>
                <a:gd name="T57" fmla="*/ 2222 h 3083"/>
                <a:gd name="T58" fmla="*/ 3043 w 8775"/>
                <a:gd name="T59" fmla="*/ 2640 h 3083"/>
                <a:gd name="T60" fmla="*/ 2575 w 8775"/>
                <a:gd name="T61" fmla="*/ 2786 h 3083"/>
                <a:gd name="T62" fmla="*/ 1990 w 8775"/>
                <a:gd name="T63" fmla="*/ 2577 h 3083"/>
                <a:gd name="T64" fmla="*/ 1828 w 8775"/>
                <a:gd name="T65" fmla="*/ 2195 h 3083"/>
                <a:gd name="T66" fmla="*/ 1945 w 8775"/>
                <a:gd name="T67" fmla="*/ 1973 h 3083"/>
                <a:gd name="T68" fmla="*/ 2058 w 8775"/>
                <a:gd name="T69" fmla="*/ 1714 h 3083"/>
                <a:gd name="T70" fmla="*/ 2176 w 8775"/>
                <a:gd name="T71" fmla="*/ 1238 h 3083"/>
                <a:gd name="T72" fmla="*/ 2500 w 8775"/>
                <a:gd name="T73" fmla="*/ 951 h 3083"/>
                <a:gd name="T74" fmla="*/ 2984 w 8775"/>
                <a:gd name="T75" fmla="*/ 961 h 3083"/>
                <a:gd name="T76" fmla="*/ 5952 w 8775"/>
                <a:gd name="T77" fmla="*/ 1405 h 3083"/>
                <a:gd name="T78" fmla="*/ 6220 w 8775"/>
                <a:gd name="T79" fmla="*/ 2130 h 3083"/>
                <a:gd name="T80" fmla="*/ 6054 w 8775"/>
                <a:gd name="T81" fmla="*/ 2831 h 3083"/>
                <a:gd name="T82" fmla="*/ 5526 w 8775"/>
                <a:gd name="T83" fmla="*/ 3082 h 3083"/>
                <a:gd name="T84" fmla="*/ 5007 w 8775"/>
                <a:gd name="T85" fmla="*/ 2966 h 3083"/>
                <a:gd name="T86" fmla="*/ 4608 w 8775"/>
                <a:gd name="T87" fmla="*/ 2319 h 3083"/>
                <a:gd name="T88" fmla="*/ 4720 w 8775"/>
                <a:gd name="T89" fmla="*/ 1592 h 3083"/>
                <a:gd name="T90" fmla="*/ 5009 w 8775"/>
                <a:gd name="T91" fmla="*/ 1234 h 3083"/>
                <a:gd name="T92" fmla="*/ 5607 w 8775"/>
                <a:gd name="T93" fmla="*/ 1178 h 3083"/>
                <a:gd name="T94" fmla="*/ 3074 w 8775"/>
                <a:gd name="T95" fmla="*/ 1663 h 3083"/>
                <a:gd name="T96" fmla="*/ 2744 w 8775"/>
                <a:gd name="T97" fmla="*/ 1744 h 3083"/>
                <a:gd name="T98" fmla="*/ 2510 w 8775"/>
                <a:gd name="T99" fmla="*/ 1516 h 3083"/>
                <a:gd name="T100" fmla="*/ 2624 w 8775"/>
                <a:gd name="T101" fmla="*/ 1349 h 3083"/>
                <a:gd name="T102" fmla="*/ 2930 w 8775"/>
                <a:gd name="T103" fmla="*/ 1434 h 3083"/>
                <a:gd name="T104" fmla="*/ 5686 w 8775"/>
                <a:gd name="T105" fmla="*/ 2001 h 3083"/>
                <a:gd name="T106" fmla="*/ 5709 w 8775"/>
                <a:gd name="T107" fmla="*/ 2548 h 3083"/>
                <a:gd name="T108" fmla="*/ 5485 w 8775"/>
                <a:gd name="T109" fmla="*/ 2685 h 3083"/>
                <a:gd name="T110" fmla="*/ 5206 w 8775"/>
                <a:gd name="T111" fmla="*/ 2459 h 3083"/>
                <a:gd name="T112" fmla="*/ 5099 w 8775"/>
                <a:gd name="T113" fmla="*/ 1954 h 3083"/>
                <a:gd name="T114" fmla="*/ 5303 w 8775"/>
                <a:gd name="T115" fmla="*/ 1578 h 3083"/>
                <a:gd name="T116" fmla="*/ 5657 w 8775"/>
                <a:gd name="T117" fmla="*/ 1803 h 3083"/>
                <a:gd name="T118" fmla="*/ 2743 w 8775"/>
                <a:gd name="T119" fmla="*/ 2381 h 3083"/>
                <a:gd name="T120" fmla="*/ 2419 w 8775"/>
                <a:gd name="T121" fmla="*/ 2346 h 3083"/>
                <a:gd name="T122" fmla="*/ 2301 w 8775"/>
                <a:gd name="T123" fmla="*/ 2069 h 3083"/>
                <a:gd name="T124" fmla="*/ 2748 w 8775"/>
                <a:gd name="T125" fmla="*/ 2210 h 3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775" h="3083">
                  <a:moveTo>
                    <a:pt x="1459" y="141"/>
                  </a:moveTo>
                  <a:lnTo>
                    <a:pt x="1459" y="286"/>
                  </a:lnTo>
                  <a:lnTo>
                    <a:pt x="1392" y="375"/>
                  </a:lnTo>
                  <a:lnTo>
                    <a:pt x="1323" y="462"/>
                  </a:lnTo>
                  <a:lnTo>
                    <a:pt x="1254" y="548"/>
                  </a:lnTo>
                  <a:lnTo>
                    <a:pt x="1184" y="635"/>
                  </a:lnTo>
                  <a:lnTo>
                    <a:pt x="1115" y="721"/>
                  </a:lnTo>
                  <a:lnTo>
                    <a:pt x="1046" y="807"/>
                  </a:lnTo>
                  <a:lnTo>
                    <a:pt x="978" y="893"/>
                  </a:lnTo>
                  <a:lnTo>
                    <a:pt x="911" y="979"/>
                  </a:lnTo>
                  <a:lnTo>
                    <a:pt x="846" y="1066"/>
                  </a:lnTo>
                  <a:lnTo>
                    <a:pt x="781" y="1154"/>
                  </a:lnTo>
                  <a:lnTo>
                    <a:pt x="750" y="1198"/>
                  </a:lnTo>
                  <a:lnTo>
                    <a:pt x="719" y="1242"/>
                  </a:lnTo>
                  <a:lnTo>
                    <a:pt x="688" y="1286"/>
                  </a:lnTo>
                  <a:lnTo>
                    <a:pt x="659" y="1330"/>
                  </a:lnTo>
                  <a:lnTo>
                    <a:pt x="630" y="1376"/>
                  </a:lnTo>
                  <a:lnTo>
                    <a:pt x="601" y="1421"/>
                  </a:lnTo>
                  <a:lnTo>
                    <a:pt x="573" y="1466"/>
                  </a:lnTo>
                  <a:lnTo>
                    <a:pt x="545" y="1512"/>
                  </a:lnTo>
                  <a:lnTo>
                    <a:pt x="520" y="1559"/>
                  </a:lnTo>
                  <a:lnTo>
                    <a:pt x="494" y="1605"/>
                  </a:lnTo>
                  <a:lnTo>
                    <a:pt x="468" y="1652"/>
                  </a:lnTo>
                  <a:lnTo>
                    <a:pt x="444" y="1699"/>
                  </a:lnTo>
                  <a:lnTo>
                    <a:pt x="424" y="1705"/>
                  </a:lnTo>
                  <a:lnTo>
                    <a:pt x="403" y="1712"/>
                  </a:lnTo>
                  <a:lnTo>
                    <a:pt x="383" y="1716"/>
                  </a:lnTo>
                  <a:lnTo>
                    <a:pt x="363" y="1721"/>
                  </a:lnTo>
                  <a:lnTo>
                    <a:pt x="324" y="1728"/>
                  </a:lnTo>
                  <a:lnTo>
                    <a:pt x="286" y="1735"/>
                  </a:lnTo>
                  <a:lnTo>
                    <a:pt x="249" y="1742"/>
                  </a:lnTo>
                  <a:lnTo>
                    <a:pt x="215" y="1750"/>
                  </a:lnTo>
                  <a:lnTo>
                    <a:pt x="198" y="1755"/>
                  </a:lnTo>
                  <a:lnTo>
                    <a:pt x="183" y="1760"/>
                  </a:lnTo>
                  <a:lnTo>
                    <a:pt x="167" y="1765"/>
                  </a:lnTo>
                  <a:lnTo>
                    <a:pt x="154" y="1771"/>
                  </a:lnTo>
                  <a:lnTo>
                    <a:pt x="138" y="1761"/>
                  </a:lnTo>
                  <a:lnTo>
                    <a:pt x="122" y="1751"/>
                  </a:lnTo>
                  <a:lnTo>
                    <a:pt x="108" y="1740"/>
                  </a:lnTo>
                  <a:lnTo>
                    <a:pt x="94" y="1729"/>
                  </a:lnTo>
                  <a:lnTo>
                    <a:pt x="82" y="1718"/>
                  </a:lnTo>
                  <a:lnTo>
                    <a:pt x="70" y="1707"/>
                  </a:lnTo>
                  <a:lnTo>
                    <a:pt x="59" y="1695"/>
                  </a:lnTo>
                  <a:lnTo>
                    <a:pt x="50" y="1684"/>
                  </a:lnTo>
                  <a:lnTo>
                    <a:pt x="42" y="1673"/>
                  </a:lnTo>
                  <a:lnTo>
                    <a:pt x="34" y="1660"/>
                  </a:lnTo>
                  <a:lnTo>
                    <a:pt x="26" y="1648"/>
                  </a:lnTo>
                  <a:lnTo>
                    <a:pt x="20" y="1636"/>
                  </a:lnTo>
                  <a:lnTo>
                    <a:pt x="15" y="1623"/>
                  </a:lnTo>
                  <a:lnTo>
                    <a:pt x="11" y="1611"/>
                  </a:lnTo>
                  <a:lnTo>
                    <a:pt x="7" y="1599"/>
                  </a:lnTo>
                  <a:lnTo>
                    <a:pt x="4" y="1586"/>
                  </a:lnTo>
                  <a:lnTo>
                    <a:pt x="2" y="1573"/>
                  </a:lnTo>
                  <a:lnTo>
                    <a:pt x="1" y="1561"/>
                  </a:lnTo>
                  <a:lnTo>
                    <a:pt x="0" y="1547"/>
                  </a:lnTo>
                  <a:lnTo>
                    <a:pt x="0" y="1534"/>
                  </a:lnTo>
                  <a:lnTo>
                    <a:pt x="1" y="1522"/>
                  </a:lnTo>
                  <a:lnTo>
                    <a:pt x="2" y="1508"/>
                  </a:lnTo>
                  <a:lnTo>
                    <a:pt x="4" y="1495"/>
                  </a:lnTo>
                  <a:lnTo>
                    <a:pt x="6" y="1481"/>
                  </a:lnTo>
                  <a:lnTo>
                    <a:pt x="13" y="1455"/>
                  </a:lnTo>
                  <a:lnTo>
                    <a:pt x="21" y="1427"/>
                  </a:lnTo>
                  <a:lnTo>
                    <a:pt x="33" y="1400"/>
                  </a:lnTo>
                  <a:lnTo>
                    <a:pt x="45" y="1374"/>
                  </a:lnTo>
                  <a:lnTo>
                    <a:pt x="590" y="649"/>
                  </a:lnTo>
                  <a:lnTo>
                    <a:pt x="598" y="622"/>
                  </a:lnTo>
                  <a:lnTo>
                    <a:pt x="602" y="599"/>
                  </a:lnTo>
                  <a:lnTo>
                    <a:pt x="604" y="576"/>
                  </a:lnTo>
                  <a:lnTo>
                    <a:pt x="602" y="555"/>
                  </a:lnTo>
                  <a:lnTo>
                    <a:pt x="598" y="537"/>
                  </a:lnTo>
                  <a:lnTo>
                    <a:pt x="592" y="520"/>
                  </a:lnTo>
                  <a:lnTo>
                    <a:pt x="582" y="503"/>
                  </a:lnTo>
                  <a:lnTo>
                    <a:pt x="571" y="488"/>
                  </a:lnTo>
                  <a:lnTo>
                    <a:pt x="559" y="474"/>
                  </a:lnTo>
                  <a:lnTo>
                    <a:pt x="544" y="461"/>
                  </a:lnTo>
                  <a:lnTo>
                    <a:pt x="529" y="449"/>
                  </a:lnTo>
                  <a:lnTo>
                    <a:pt x="512" y="437"/>
                  </a:lnTo>
                  <a:lnTo>
                    <a:pt x="478" y="416"/>
                  </a:lnTo>
                  <a:lnTo>
                    <a:pt x="444" y="395"/>
                  </a:lnTo>
                  <a:lnTo>
                    <a:pt x="427" y="385"/>
                  </a:lnTo>
                  <a:lnTo>
                    <a:pt x="411" y="375"/>
                  </a:lnTo>
                  <a:lnTo>
                    <a:pt x="396" y="364"/>
                  </a:lnTo>
                  <a:lnTo>
                    <a:pt x="383" y="353"/>
                  </a:lnTo>
                  <a:lnTo>
                    <a:pt x="370" y="342"/>
                  </a:lnTo>
                  <a:lnTo>
                    <a:pt x="359" y="329"/>
                  </a:lnTo>
                  <a:lnTo>
                    <a:pt x="351" y="316"/>
                  </a:lnTo>
                  <a:lnTo>
                    <a:pt x="345" y="303"/>
                  </a:lnTo>
                  <a:lnTo>
                    <a:pt x="340" y="287"/>
                  </a:lnTo>
                  <a:lnTo>
                    <a:pt x="339" y="272"/>
                  </a:lnTo>
                  <a:lnTo>
                    <a:pt x="341" y="253"/>
                  </a:lnTo>
                  <a:lnTo>
                    <a:pt x="347" y="235"/>
                  </a:lnTo>
                  <a:lnTo>
                    <a:pt x="356" y="214"/>
                  </a:lnTo>
                  <a:lnTo>
                    <a:pt x="369" y="192"/>
                  </a:lnTo>
                  <a:lnTo>
                    <a:pt x="387" y="168"/>
                  </a:lnTo>
                  <a:lnTo>
                    <a:pt x="407" y="141"/>
                  </a:lnTo>
                  <a:lnTo>
                    <a:pt x="433" y="115"/>
                  </a:lnTo>
                  <a:lnTo>
                    <a:pt x="457" y="89"/>
                  </a:lnTo>
                  <a:lnTo>
                    <a:pt x="468" y="78"/>
                  </a:lnTo>
                  <a:lnTo>
                    <a:pt x="479" y="66"/>
                  </a:lnTo>
                  <a:lnTo>
                    <a:pt x="492" y="56"/>
                  </a:lnTo>
                  <a:lnTo>
                    <a:pt x="503" y="47"/>
                  </a:lnTo>
                  <a:lnTo>
                    <a:pt x="515" y="39"/>
                  </a:lnTo>
                  <a:lnTo>
                    <a:pt x="528" y="32"/>
                  </a:lnTo>
                  <a:lnTo>
                    <a:pt x="541" y="27"/>
                  </a:lnTo>
                  <a:lnTo>
                    <a:pt x="556" y="24"/>
                  </a:lnTo>
                  <a:lnTo>
                    <a:pt x="564" y="24"/>
                  </a:lnTo>
                  <a:lnTo>
                    <a:pt x="571" y="23"/>
                  </a:lnTo>
                  <a:lnTo>
                    <a:pt x="579" y="24"/>
                  </a:lnTo>
                  <a:lnTo>
                    <a:pt x="587" y="24"/>
                  </a:lnTo>
                  <a:lnTo>
                    <a:pt x="606" y="27"/>
                  </a:lnTo>
                  <a:lnTo>
                    <a:pt x="626" y="33"/>
                  </a:lnTo>
                  <a:lnTo>
                    <a:pt x="636" y="49"/>
                  </a:lnTo>
                  <a:lnTo>
                    <a:pt x="646" y="64"/>
                  </a:lnTo>
                  <a:lnTo>
                    <a:pt x="657" y="77"/>
                  </a:lnTo>
                  <a:lnTo>
                    <a:pt x="670" y="88"/>
                  </a:lnTo>
                  <a:lnTo>
                    <a:pt x="681" y="98"/>
                  </a:lnTo>
                  <a:lnTo>
                    <a:pt x="694" y="106"/>
                  </a:lnTo>
                  <a:lnTo>
                    <a:pt x="706" y="115"/>
                  </a:lnTo>
                  <a:lnTo>
                    <a:pt x="718" y="121"/>
                  </a:lnTo>
                  <a:lnTo>
                    <a:pt x="732" y="125"/>
                  </a:lnTo>
                  <a:lnTo>
                    <a:pt x="744" y="129"/>
                  </a:lnTo>
                  <a:lnTo>
                    <a:pt x="757" y="132"/>
                  </a:lnTo>
                  <a:lnTo>
                    <a:pt x="771" y="134"/>
                  </a:lnTo>
                  <a:lnTo>
                    <a:pt x="784" y="135"/>
                  </a:lnTo>
                  <a:lnTo>
                    <a:pt x="797" y="135"/>
                  </a:lnTo>
                  <a:lnTo>
                    <a:pt x="811" y="134"/>
                  </a:lnTo>
                  <a:lnTo>
                    <a:pt x="825" y="133"/>
                  </a:lnTo>
                  <a:lnTo>
                    <a:pt x="852" y="128"/>
                  </a:lnTo>
                  <a:lnTo>
                    <a:pt x="879" y="122"/>
                  </a:lnTo>
                  <a:lnTo>
                    <a:pt x="906" y="114"/>
                  </a:lnTo>
                  <a:lnTo>
                    <a:pt x="931" y="104"/>
                  </a:lnTo>
                  <a:lnTo>
                    <a:pt x="981" y="86"/>
                  </a:lnTo>
                  <a:lnTo>
                    <a:pt x="1025" y="69"/>
                  </a:lnTo>
                  <a:lnTo>
                    <a:pt x="1038" y="56"/>
                  </a:lnTo>
                  <a:lnTo>
                    <a:pt x="1052" y="45"/>
                  </a:lnTo>
                  <a:lnTo>
                    <a:pt x="1066" y="35"/>
                  </a:lnTo>
                  <a:lnTo>
                    <a:pt x="1081" y="26"/>
                  </a:lnTo>
                  <a:lnTo>
                    <a:pt x="1095" y="19"/>
                  </a:lnTo>
                  <a:lnTo>
                    <a:pt x="1109" y="13"/>
                  </a:lnTo>
                  <a:lnTo>
                    <a:pt x="1124" y="8"/>
                  </a:lnTo>
                  <a:lnTo>
                    <a:pt x="1138" y="5"/>
                  </a:lnTo>
                  <a:lnTo>
                    <a:pt x="1154" y="2"/>
                  </a:lnTo>
                  <a:lnTo>
                    <a:pt x="1168" y="1"/>
                  </a:lnTo>
                  <a:lnTo>
                    <a:pt x="1183" y="0"/>
                  </a:lnTo>
                  <a:lnTo>
                    <a:pt x="1197" y="0"/>
                  </a:lnTo>
                  <a:lnTo>
                    <a:pt x="1212" y="2"/>
                  </a:lnTo>
                  <a:lnTo>
                    <a:pt x="1227" y="4"/>
                  </a:lnTo>
                  <a:lnTo>
                    <a:pt x="1241" y="7"/>
                  </a:lnTo>
                  <a:lnTo>
                    <a:pt x="1256" y="11"/>
                  </a:lnTo>
                  <a:lnTo>
                    <a:pt x="1270" y="15"/>
                  </a:lnTo>
                  <a:lnTo>
                    <a:pt x="1284" y="20"/>
                  </a:lnTo>
                  <a:lnTo>
                    <a:pt x="1299" y="26"/>
                  </a:lnTo>
                  <a:lnTo>
                    <a:pt x="1312" y="33"/>
                  </a:lnTo>
                  <a:lnTo>
                    <a:pt x="1340" y="48"/>
                  </a:lnTo>
                  <a:lnTo>
                    <a:pt x="1367" y="64"/>
                  </a:lnTo>
                  <a:lnTo>
                    <a:pt x="1392" y="83"/>
                  </a:lnTo>
                  <a:lnTo>
                    <a:pt x="1416" y="101"/>
                  </a:lnTo>
                  <a:lnTo>
                    <a:pt x="1439" y="122"/>
                  </a:lnTo>
                  <a:lnTo>
                    <a:pt x="1459" y="141"/>
                  </a:lnTo>
                  <a:close/>
                  <a:moveTo>
                    <a:pt x="8100" y="323"/>
                  </a:moveTo>
                  <a:lnTo>
                    <a:pt x="8095" y="358"/>
                  </a:lnTo>
                  <a:lnTo>
                    <a:pt x="8086" y="391"/>
                  </a:lnTo>
                  <a:lnTo>
                    <a:pt x="8076" y="422"/>
                  </a:lnTo>
                  <a:lnTo>
                    <a:pt x="8063" y="449"/>
                  </a:lnTo>
                  <a:lnTo>
                    <a:pt x="8047" y="474"/>
                  </a:lnTo>
                  <a:lnTo>
                    <a:pt x="8030" y="497"/>
                  </a:lnTo>
                  <a:lnTo>
                    <a:pt x="8010" y="518"/>
                  </a:lnTo>
                  <a:lnTo>
                    <a:pt x="7989" y="537"/>
                  </a:lnTo>
                  <a:lnTo>
                    <a:pt x="7966" y="555"/>
                  </a:lnTo>
                  <a:lnTo>
                    <a:pt x="7941" y="572"/>
                  </a:lnTo>
                  <a:lnTo>
                    <a:pt x="7916" y="586"/>
                  </a:lnTo>
                  <a:lnTo>
                    <a:pt x="7891" y="601"/>
                  </a:lnTo>
                  <a:lnTo>
                    <a:pt x="7836" y="627"/>
                  </a:lnTo>
                  <a:lnTo>
                    <a:pt x="7782" y="653"/>
                  </a:lnTo>
                  <a:lnTo>
                    <a:pt x="7755" y="666"/>
                  </a:lnTo>
                  <a:lnTo>
                    <a:pt x="7728" y="679"/>
                  </a:lnTo>
                  <a:lnTo>
                    <a:pt x="7702" y="693"/>
                  </a:lnTo>
                  <a:lnTo>
                    <a:pt x="7678" y="708"/>
                  </a:lnTo>
                  <a:lnTo>
                    <a:pt x="7653" y="723"/>
                  </a:lnTo>
                  <a:lnTo>
                    <a:pt x="7630" y="739"/>
                  </a:lnTo>
                  <a:lnTo>
                    <a:pt x="7609" y="757"/>
                  </a:lnTo>
                  <a:lnTo>
                    <a:pt x="7589" y="776"/>
                  </a:lnTo>
                  <a:lnTo>
                    <a:pt x="7572" y="797"/>
                  </a:lnTo>
                  <a:lnTo>
                    <a:pt x="7556" y="821"/>
                  </a:lnTo>
                  <a:lnTo>
                    <a:pt x="7543" y="845"/>
                  </a:lnTo>
                  <a:lnTo>
                    <a:pt x="7532" y="873"/>
                  </a:lnTo>
                  <a:lnTo>
                    <a:pt x="7524" y="903"/>
                  </a:lnTo>
                  <a:lnTo>
                    <a:pt x="7519" y="936"/>
                  </a:lnTo>
                  <a:lnTo>
                    <a:pt x="7517" y="972"/>
                  </a:lnTo>
                  <a:lnTo>
                    <a:pt x="7519" y="1011"/>
                  </a:lnTo>
                  <a:lnTo>
                    <a:pt x="7532" y="1023"/>
                  </a:lnTo>
                  <a:lnTo>
                    <a:pt x="7546" y="1033"/>
                  </a:lnTo>
                  <a:lnTo>
                    <a:pt x="7559" y="1041"/>
                  </a:lnTo>
                  <a:lnTo>
                    <a:pt x="7572" y="1047"/>
                  </a:lnTo>
                  <a:lnTo>
                    <a:pt x="7585" y="1050"/>
                  </a:lnTo>
                  <a:lnTo>
                    <a:pt x="7597" y="1051"/>
                  </a:lnTo>
                  <a:lnTo>
                    <a:pt x="7610" y="1051"/>
                  </a:lnTo>
                  <a:lnTo>
                    <a:pt x="7622" y="1049"/>
                  </a:lnTo>
                  <a:lnTo>
                    <a:pt x="7634" y="1045"/>
                  </a:lnTo>
                  <a:lnTo>
                    <a:pt x="7647" y="1040"/>
                  </a:lnTo>
                  <a:lnTo>
                    <a:pt x="7659" y="1032"/>
                  </a:lnTo>
                  <a:lnTo>
                    <a:pt x="7670" y="1025"/>
                  </a:lnTo>
                  <a:lnTo>
                    <a:pt x="7683" y="1016"/>
                  </a:lnTo>
                  <a:lnTo>
                    <a:pt x="7695" y="1007"/>
                  </a:lnTo>
                  <a:lnTo>
                    <a:pt x="7706" y="995"/>
                  </a:lnTo>
                  <a:lnTo>
                    <a:pt x="7719" y="984"/>
                  </a:lnTo>
                  <a:lnTo>
                    <a:pt x="7766" y="933"/>
                  </a:lnTo>
                  <a:lnTo>
                    <a:pt x="7815" y="878"/>
                  </a:lnTo>
                  <a:lnTo>
                    <a:pt x="7840" y="854"/>
                  </a:lnTo>
                  <a:lnTo>
                    <a:pt x="7865" y="830"/>
                  </a:lnTo>
                  <a:lnTo>
                    <a:pt x="7878" y="820"/>
                  </a:lnTo>
                  <a:lnTo>
                    <a:pt x="7892" y="809"/>
                  </a:lnTo>
                  <a:lnTo>
                    <a:pt x="7905" y="801"/>
                  </a:lnTo>
                  <a:lnTo>
                    <a:pt x="7919" y="794"/>
                  </a:lnTo>
                  <a:lnTo>
                    <a:pt x="7938" y="788"/>
                  </a:lnTo>
                  <a:lnTo>
                    <a:pt x="7959" y="783"/>
                  </a:lnTo>
                  <a:lnTo>
                    <a:pt x="7979" y="779"/>
                  </a:lnTo>
                  <a:lnTo>
                    <a:pt x="8000" y="776"/>
                  </a:lnTo>
                  <a:lnTo>
                    <a:pt x="8020" y="774"/>
                  </a:lnTo>
                  <a:lnTo>
                    <a:pt x="8040" y="773"/>
                  </a:lnTo>
                  <a:lnTo>
                    <a:pt x="8061" y="774"/>
                  </a:lnTo>
                  <a:lnTo>
                    <a:pt x="8081" y="775"/>
                  </a:lnTo>
                  <a:lnTo>
                    <a:pt x="8101" y="776"/>
                  </a:lnTo>
                  <a:lnTo>
                    <a:pt x="8121" y="780"/>
                  </a:lnTo>
                  <a:lnTo>
                    <a:pt x="8141" y="783"/>
                  </a:lnTo>
                  <a:lnTo>
                    <a:pt x="8162" y="787"/>
                  </a:lnTo>
                  <a:lnTo>
                    <a:pt x="8201" y="796"/>
                  </a:lnTo>
                  <a:lnTo>
                    <a:pt x="8240" y="807"/>
                  </a:lnTo>
                  <a:lnTo>
                    <a:pt x="8318" y="833"/>
                  </a:lnTo>
                  <a:lnTo>
                    <a:pt x="8393" y="860"/>
                  </a:lnTo>
                  <a:lnTo>
                    <a:pt x="8429" y="873"/>
                  </a:lnTo>
                  <a:lnTo>
                    <a:pt x="8465" y="884"/>
                  </a:lnTo>
                  <a:lnTo>
                    <a:pt x="8500" y="895"/>
                  </a:lnTo>
                  <a:lnTo>
                    <a:pt x="8535" y="902"/>
                  </a:lnTo>
                  <a:lnTo>
                    <a:pt x="8568" y="951"/>
                  </a:lnTo>
                  <a:lnTo>
                    <a:pt x="8601" y="1000"/>
                  </a:lnTo>
                  <a:lnTo>
                    <a:pt x="8617" y="1026"/>
                  </a:lnTo>
                  <a:lnTo>
                    <a:pt x="8632" y="1052"/>
                  </a:lnTo>
                  <a:lnTo>
                    <a:pt x="8646" y="1078"/>
                  </a:lnTo>
                  <a:lnTo>
                    <a:pt x="8660" y="1104"/>
                  </a:lnTo>
                  <a:lnTo>
                    <a:pt x="8674" y="1131"/>
                  </a:lnTo>
                  <a:lnTo>
                    <a:pt x="8687" y="1158"/>
                  </a:lnTo>
                  <a:lnTo>
                    <a:pt x="8699" y="1185"/>
                  </a:lnTo>
                  <a:lnTo>
                    <a:pt x="8710" y="1212"/>
                  </a:lnTo>
                  <a:lnTo>
                    <a:pt x="8722" y="1240"/>
                  </a:lnTo>
                  <a:lnTo>
                    <a:pt x="8731" y="1268"/>
                  </a:lnTo>
                  <a:lnTo>
                    <a:pt x="8740" y="1295"/>
                  </a:lnTo>
                  <a:lnTo>
                    <a:pt x="8748" y="1323"/>
                  </a:lnTo>
                  <a:lnTo>
                    <a:pt x="8756" y="1351"/>
                  </a:lnTo>
                  <a:lnTo>
                    <a:pt x="8762" y="1380"/>
                  </a:lnTo>
                  <a:lnTo>
                    <a:pt x="8767" y="1407"/>
                  </a:lnTo>
                  <a:lnTo>
                    <a:pt x="8771" y="1436"/>
                  </a:lnTo>
                  <a:lnTo>
                    <a:pt x="8773" y="1464"/>
                  </a:lnTo>
                  <a:lnTo>
                    <a:pt x="8775" y="1493"/>
                  </a:lnTo>
                  <a:lnTo>
                    <a:pt x="8775" y="1520"/>
                  </a:lnTo>
                  <a:lnTo>
                    <a:pt x="8775" y="1549"/>
                  </a:lnTo>
                  <a:lnTo>
                    <a:pt x="8773" y="1577"/>
                  </a:lnTo>
                  <a:lnTo>
                    <a:pt x="8769" y="1606"/>
                  </a:lnTo>
                  <a:lnTo>
                    <a:pt x="8764" y="1634"/>
                  </a:lnTo>
                  <a:lnTo>
                    <a:pt x="8758" y="1661"/>
                  </a:lnTo>
                  <a:lnTo>
                    <a:pt x="8749" y="1689"/>
                  </a:lnTo>
                  <a:lnTo>
                    <a:pt x="8740" y="1717"/>
                  </a:lnTo>
                  <a:lnTo>
                    <a:pt x="8729" y="1745"/>
                  </a:lnTo>
                  <a:lnTo>
                    <a:pt x="8716" y="1771"/>
                  </a:lnTo>
                  <a:lnTo>
                    <a:pt x="8693" y="1805"/>
                  </a:lnTo>
                  <a:lnTo>
                    <a:pt x="8668" y="1837"/>
                  </a:lnTo>
                  <a:lnTo>
                    <a:pt x="8642" y="1868"/>
                  </a:lnTo>
                  <a:lnTo>
                    <a:pt x="8617" y="1898"/>
                  </a:lnTo>
                  <a:lnTo>
                    <a:pt x="8590" y="1925"/>
                  </a:lnTo>
                  <a:lnTo>
                    <a:pt x="8562" y="1952"/>
                  </a:lnTo>
                  <a:lnTo>
                    <a:pt x="8534" y="1978"/>
                  </a:lnTo>
                  <a:lnTo>
                    <a:pt x="8506" y="2002"/>
                  </a:lnTo>
                  <a:lnTo>
                    <a:pt x="8478" y="2025"/>
                  </a:lnTo>
                  <a:lnTo>
                    <a:pt x="8448" y="2048"/>
                  </a:lnTo>
                  <a:lnTo>
                    <a:pt x="8418" y="2068"/>
                  </a:lnTo>
                  <a:lnTo>
                    <a:pt x="8387" y="2088"/>
                  </a:lnTo>
                  <a:lnTo>
                    <a:pt x="8355" y="2105"/>
                  </a:lnTo>
                  <a:lnTo>
                    <a:pt x="8323" y="2122"/>
                  </a:lnTo>
                  <a:lnTo>
                    <a:pt x="8291" y="2138"/>
                  </a:lnTo>
                  <a:lnTo>
                    <a:pt x="8258" y="2151"/>
                  </a:lnTo>
                  <a:lnTo>
                    <a:pt x="8225" y="2165"/>
                  </a:lnTo>
                  <a:lnTo>
                    <a:pt x="8191" y="2176"/>
                  </a:lnTo>
                  <a:lnTo>
                    <a:pt x="8156" y="2186"/>
                  </a:lnTo>
                  <a:lnTo>
                    <a:pt x="8121" y="2196"/>
                  </a:lnTo>
                  <a:lnTo>
                    <a:pt x="8086" y="2204"/>
                  </a:lnTo>
                  <a:lnTo>
                    <a:pt x="8050" y="2210"/>
                  </a:lnTo>
                  <a:lnTo>
                    <a:pt x="8013" y="2216"/>
                  </a:lnTo>
                  <a:lnTo>
                    <a:pt x="7976" y="2219"/>
                  </a:lnTo>
                  <a:lnTo>
                    <a:pt x="7939" y="2222"/>
                  </a:lnTo>
                  <a:lnTo>
                    <a:pt x="7901" y="2224"/>
                  </a:lnTo>
                  <a:lnTo>
                    <a:pt x="7863" y="2224"/>
                  </a:lnTo>
                  <a:lnTo>
                    <a:pt x="7824" y="2223"/>
                  </a:lnTo>
                  <a:lnTo>
                    <a:pt x="7785" y="2220"/>
                  </a:lnTo>
                  <a:lnTo>
                    <a:pt x="7745" y="2217"/>
                  </a:lnTo>
                  <a:lnTo>
                    <a:pt x="7704" y="2212"/>
                  </a:lnTo>
                  <a:lnTo>
                    <a:pt x="7664" y="2206"/>
                  </a:lnTo>
                  <a:lnTo>
                    <a:pt x="7637" y="2194"/>
                  </a:lnTo>
                  <a:lnTo>
                    <a:pt x="7611" y="2183"/>
                  </a:lnTo>
                  <a:lnTo>
                    <a:pt x="7597" y="2178"/>
                  </a:lnTo>
                  <a:lnTo>
                    <a:pt x="7585" y="2173"/>
                  </a:lnTo>
                  <a:lnTo>
                    <a:pt x="7572" y="2167"/>
                  </a:lnTo>
                  <a:lnTo>
                    <a:pt x="7560" y="2161"/>
                  </a:lnTo>
                  <a:lnTo>
                    <a:pt x="7548" y="2154"/>
                  </a:lnTo>
                  <a:lnTo>
                    <a:pt x="7537" y="2145"/>
                  </a:lnTo>
                  <a:lnTo>
                    <a:pt x="7526" y="2136"/>
                  </a:lnTo>
                  <a:lnTo>
                    <a:pt x="7516" y="2125"/>
                  </a:lnTo>
                  <a:lnTo>
                    <a:pt x="7507" y="2112"/>
                  </a:lnTo>
                  <a:lnTo>
                    <a:pt x="7499" y="2097"/>
                  </a:lnTo>
                  <a:lnTo>
                    <a:pt x="7490" y="2081"/>
                  </a:lnTo>
                  <a:lnTo>
                    <a:pt x="7483" y="2061"/>
                  </a:lnTo>
                  <a:lnTo>
                    <a:pt x="7484" y="2042"/>
                  </a:lnTo>
                  <a:lnTo>
                    <a:pt x="7486" y="2022"/>
                  </a:lnTo>
                  <a:lnTo>
                    <a:pt x="7490" y="2004"/>
                  </a:lnTo>
                  <a:lnTo>
                    <a:pt x="7495" y="1985"/>
                  </a:lnTo>
                  <a:lnTo>
                    <a:pt x="7502" y="1968"/>
                  </a:lnTo>
                  <a:lnTo>
                    <a:pt x="7510" y="1950"/>
                  </a:lnTo>
                  <a:lnTo>
                    <a:pt x="7518" y="1934"/>
                  </a:lnTo>
                  <a:lnTo>
                    <a:pt x="7528" y="1916"/>
                  </a:lnTo>
                  <a:lnTo>
                    <a:pt x="7550" y="1882"/>
                  </a:lnTo>
                  <a:lnTo>
                    <a:pt x="7575" y="1847"/>
                  </a:lnTo>
                  <a:lnTo>
                    <a:pt x="7600" y="1810"/>
                  </a:lnTo>
                  <a:lnTo>
                    <a:pt x="7628" y="1771"/>
                  </a:lnTo>
                  <a:lnTo>
                    <a:pt x="7669" y="1779"/>
                  </a:lnTo>
                  <a:lnTo>
                    <a:pt x="7711" y="1788"/>
                  </a:lnTo>
                  <a:lnTo>
                    <a:pt x="7753" y="1797"/>
                  </a:lnTo>
                  <a:lnTo>
                    <a:pt x="7796" y="1806"/>
                  </a:lnTo>
                  <a:lnTo>
                    <a:pt x="7838" y="1815"/>
                  </a:lnTo>
                  <a:lnTo>
                    <a:pt x="7880" y="1824"/>
                  </a:lnTo>
                  <a:lnTo>
                    <a:pt x="7923" y="1831"/>
                  </a:lnTo>
                  <a:lnTo>
                    <a:pt x="7964" y="1835"/>
                  </a:lnTo>
                  <a:lnTo>
                    <a:pt x="7983" y="1836"/>
                  </a:lnTo>
                  <a:lnTo>
                    <a:pt x="8004" y="1837"/>
                  </a:lnTo>
                  <a:lnTo>
                    <a:pt x="8024" y="1837"/>
                  </a:lnTo>
                  <a:lnTo>
                    <a:pt x="8043" y="1836"/>
                  </a:lnTo>
                  <a:lnTo>
                    <a:pt x="8063" y="1834"/>
                  </a:lnTo>
                  <a:lnTo>
                    <a:pt x="8081" y="1831"/>
                  </a:lnTo>
                  <a:lnTo>
                    <a:pt x="8100" y="1828"/>
                  </a:lnTo>
                  <a:lnTo>
                    <a:pt x="8117" y="1823"/>
                  </a:lnTo>
                  <a:lnTo>
                    <a:pt x="8136" y="1816"/>
                  </a:lnTo>
                  <a:lnTo>
                    <a:pt x="8152" y="1809"/>
                  </a:lnTo>
                  <a:lnTo>
                    <a:pt x="8170" y="1800"/>
                  </a:lnTo>
                  <a:lnTo>
                    <a:pt x="8185" y="1791"/>
                  </a:lnTo>
                  <a:lnTo>
                    <a:pt x="8201" y="1779"/>
                  </a:lnTo>
                  <a:lnTo>
                    <a:pt x="8216" y="1766"/>
                  </a:lnTo>
                  <a:lnTo>
                    <a:pt x="8230" y="1752"/>
                  </a:lnTo>
                  <a:lnTo>
                    <a:pt x="8245" y="1735"/>
                  </a:lnTo>
                  <a:lnTo>
                    <a:pt x="8254" y="1719"/>
                  </a:lnTo>
                  <a:lnTo>
                    <a:pt x="8263" y="1701"/>
                  </a:lnTo>
                  <a:lnTo>
                    <a:pt x="8271" y="1684"/>
                  </a:lnTo>
                  <a:lnTo>
                    <a:pt x="8278" y="1666"/>
                  </a:lnTo>
                  <a:lnTo>
                    <a:pt x="8283" y="1648"/>
                  </a:lnTo>
                  <a:lnTo>
                    <a:pt x="8288" y="1630"/>
                  </a:lnTo>
                  <a:lnTo>
                    <a:pt x="8292" y="1612"/>
                  </a:lnTo>
                  <a:lnTo>
                    <a:pt x="8295" y="1594"/>
                  </a:lnTo>
                  <a:lnTo>
                    <a:pt x="8297" y="1576"/>
                  </a:lnTo>
                  <a:lnTo>
                    <a:pt x="8299" y="1559"/>
                  </a:lnTo>
                  <a:lnTo>
                    <a:pt x="8300" y="1540"/>
                  </a:lnTo>
                  <a:lnTo>
                    <a:pt x="8300" y="1523"/>
                  </a:lnTo>
                  <a:lnTo>
                    <a:pt x="8299" y="1504"/>
                  </a:lnTo>
                  <a:lnTo>
                    <a:pt x="8298" y="1486"/>
                  </a:lnTo>
                  <a:lnTo>
                    <a:pt x="8296" y="1468"/>
                  </a:lnTo>
                  <a:lnTo>
                    <a:pt x="8294" y="1451"/>
                  </a:lnTo>
                  <a:lnTo>
                    <a:pt x="8288" y="1415"/>
                  </a:lnTo>
                  <a:lnTo>
                    <a:pt x="8281" y="1380"/>
                  </a:lnTo>
                  <a:lnTo>
                    <a:pt x="8271" y="1346"/>
                  </a:lnTo>
                  <a:lnTo>
                    <a:pt x="8260" y="1313"/>
                  </a:lnTo>
                  <a:lnTo>
                    <a:pt x="8248" y="1281"/>
                  </a:lnTo>
                  <a:lnTo>
                    <a:pt x="8236" y="1249"/>
                  </a:lnTo>
                  <a:lnTo>
                    <a:pt x="8222" y="1220"/>
                  </a:lnTo>
                  <a:lnTo>
                    <a:pt x="8209" y="1192"/>
                  </a:lnTo>
                  <a:lnTo>
                    <a:pt x="8202" y="1185"/>
                  </a:lnTo>
                  <a:lnTo>
                    <a:pt x="8194" y="1179"/>
                  </a:lnTo>
                  <a:lnTo>
                    <a:pt x="8187" y="1174"/>
                  </a:lnTo>
                  <a:lnTo>
                    <a:pt x="8180" y="1170"/>
                  </a:lnTo>
                  <a:lnTo>
                    <a:pt x="8164" y="1162"/>
                  </a:lnTo>
                  <a:lnTo>
                    <a:pt x="8148" y="1156"/>
                  </a:lnTo>
                  <a:lnTo>
                    <a:pt x="8131" y="1152"/>
                  </a:lnTo>
                  <a:lnTo>
                    <a:pt x="8113" y="1148"/>
                  </a:lnTo>
                  <a:lnTo>
                    <a:pt x="8096" y="1147"/>
                  </a:lnTo>
                  <a:lnTo>
                    <a:pt x="8077" y="1146"/>
                  </a:lnTo>
                  <a:lnTo>
                    <a:pt x="8039" y="1148"/>
                  </a:lnTo>
                  <a:lnTo>
                    <a:pt x="7999" y="1152"/>
                  </a:lnTo>
                  <a:lnTo>
                    <a:pt x="7959" y="1155"/>
                  </a:lnTo>
                  <a:lnTo>
                    <a:pt x="7919" y="1156"/>
                  </a:lnTo>
                  <a:lnTo>
                    <a:pt x="7901" y="1173"/>
                  </a:lnTo>
                  <a:lnTo>
                    <a:pt x="7886" y="1191"/>
                  </a:lnTo>
                  <a:lnTo>
                    <a:pt x="7870" y="1209"/>
                  </a:lnTo>
                  <a:lnTo>
                    <a:pt x="7855" y="1228"/>
                  </a:lnTo>
                  <a:lnTo>
                    <a:pt x="7825" y="1267"/>
                  </a:lnTo>
                  <a:lnTo>
                    <a:pt x="7797" y="1306"/>
                  </a:lnTo>
                  <a:lnTo>
                    <a:pt x="7769" y="1344"/>
                  </a:lnTo>
                  <a:lnTo>
                    <a:pt x="7740" y="1383"/>
                  </a:lnTo>
                  <a:lnTo>
                    <a:pt x="7727" y="1401"/>
                  </a:lnTo>
                  <a:lnTo>
                    <a:pt x="7713" y="1420"/>
                  </a:lnTo>
                  <a:lnTo>
                    <a:pt x="7697" y="1437"/>
                  </a:lnTo>
                  <a:lnTo>
                    <a:pt x="7683" y="1455"/>
                  </a:lnTo>
                  <a:lnTo>
                    <a:pt x="7666" y="1471"/>
                  </a:lnTo>
                  <a:lnTo>
                    <a:pt x="7651" y="1488"/>
                  </a:lnTo>
                  <a:lnTo>
                    <a:pt x="7634" y="1502"/>
                  </a:lnTo>
                  <a:lnTo>
                    <a:pt x="7617" y="1516"/>
                  </a:lnTo>
                  <a:lnTo>
                    <a:pt x="7599" y="1530"/>
                  </a:lnTo>
                  <a:lnTo>
                    <a:pt x="7581" y="1542"/>
                  </a:lnTo>
                  <a:lnTo>
                    <a:pt x="7561" y="1553"/>
                  </a:lnTo>
                  <a:lnTo>
                    <a:pt x="7541" y="1564"/>
                  </a:lnTo>
                  <a:lnTo>
                    <a:pt x="7519" y="1572"/>
                  </a:lnTo>
                  <a:lnTo>
                    <a:pt x="7496" y="1579"/>
                  </a:lnTo>
                  <a:lnTo>
                    <a:pt x="7474" y="1585"/>
                  </a:lnTo>
                  <a:lnTo>
                    <a:pt x="7449" y="1589"/>
                  </a:lnTo>
                  <a:lnTo>
                    <a:pt x="7423" y="1592"/>
                  </a:lnTo>
                  <a:lnTo>
                    <a:pt x="7396" y="1593"/>
                  </a:lnTo>
                  <a:lnTo>
                    <a:pt x="7368" y="1593"/>
                  </a:lnTo>
                  <a:lnTo>
                    <a:pt x="7338" y="1590"/>
                  </a:lnTo>
                  <a:lnTo>
                    <a:pt x="7310" y="1556"/>
                  </a:lnTo>
                  <a:lnTo>
                    <a:pt x="7283" y="1520"/>
                  </a:lnTo>
                  <a:lnTo>
                    <a:pt x="7257" y="1486"/>
                  </a:lnTo>
                  <a:lnTo>
                    <a:pt x="7231" y="1449"/>
                  </a:lnTo>
                  <a:lnTo>
                    <a:pt x="7205" y="1412"/>
                  </a:lnTo>
                  <a:lnTo>
                    <a:pt x="7180" y="1374"/>
                  </a:lnTo>
                  <a:lnTo>
                    <a:pt x="7157" y="1336"/>
                  </a:lnTo>
                  <a:lnTo>
                    <a:pt x="7134" y="1296"/>
                  </a:lnTo>
                  <a:lnTo>
                    <a:pt x="7112" y="1257"/>
                  </a:lnTo>
                  <a:lnTo>
                    <a:pt x="7092" y="1217"/>
                  </a:lnTo>
                  <a:lnTo>
                    <a:pt x="7073" y="1177"/>
                  </a:lnTo>
                  <a:lnTo>
                    <a:pt x="7057" y="1137"/>
                  </a:lnTo>
                  <a:lnTo>
                    <a:pt x="7042" y="1097"/>
                  </a:lnTo>
                  <a:lnTo>
                    <a:pt x="7030" y="1056"/>
                  </a:lnTo>
                  <a:lnTo>
                    <a:pt x="7024" y="1035"/>
                  </a:lnTo>
                  <a:lnTo>
                    <a:pt x="7019" y="1016"/>
                  </a:lnTo>
                  <a:lnTo>
                    <a:pt x="7015" y="995"/>
                  </a:lnTo>
                  <a:lnTo>
                    <a:pt x="7012" y="975"/>
                  </a:lnTo>
                  <a:lnTo>
                    <a:pt x="7004" y="965"/>
                  </a:lnTo>
                  <a:lnTo>
                    <a:pt x="6996" y="955"/>
                  </a:lnTo>
                  <a:lnTo>
                    <a:pt x="6988" y="947"/>
                  </a:lnTo>
                  <a:lnTo>
                    <a:pt x="6980" y="939"/>
                  </a:lnTo>
                  <a:lnTo>
                    <a:pt x="6961" y="923"/>
                  </a:lnTo>
                  <a:lnTo>
                    <a:pt x="6943" y="909"/>
                  </a:lnTo>
                  <a:lnTo>
                    <a:pt x="6923" y="896"/>
                  </a:lnTo>
                  <a:lnTo>
                    <a:pt x="6904" y="883"/>
                  </a:lnTo>
                  <a:lnTo>
                    <a:pt x="6887" y="870"/>
                  </a:lnTo>
                  <a:lnTo>
                    <a:pt x="6871" y="857"/>
                  </a:lnTo>
                  <a:lnTo>
                    <a:pt x="6863" y="850"/>
                  </a:lnTo>
                  <a:lnTo>
                    <a:pt x="6856" y="843"/>
                  </a:lnTo>
                  <a:lnTo>
                    <a:pt x="6850" y="835"/>
                  </a:lnTo>
                  <a:lnTo>
                    <a:pt x="6845" y="828"/>
                  </a:lnTo>
                  <a:lnTo>
                    <a:pt x="6841" y="820"/>
                  </a:lnTo>
                  <a:lnTo>
                    <a:pt x="6837" y="810"/>
                  </a:lnTo>
                  <a:lnTo>
                    <a:pt x="6834" y="801"/>
                  </a:lnTo>
                  <a:lnTo>
                    <a:pt x="6832" y="792"/>
                  </a:lnTo>
                  <a:lnTo>
                    <a:pt x="6832" y="781"/>
                  </a:lnTo>
                  <a:lnTo>
                    <a:pt x="6832" y="769"/>
                  </a:lnTo>
                  <a:lnTo>
                    <a:pt x="6834" y="758"/>
                  </a:lnTo>
                  <a:lnTo>
                    <a:pt x="6838" y="745"/>
                  </a:lnTo>
                  <a:lnTo>
                    <a:pt x="6843" y="731"/>
                  </a:lnTo>
                  <a:lnTo>
                    <a:pt x="6849" y="717"/>
                  </a:lnTo>
                  <a:lnTo>
                    <a:pt x="6857" y="701"/>
                  </a:lnTo>
                  <a:lnTo>
                    <a:pt x="6866" y="685"/>
                  </a:lnTo>
                  <a:lnTo>
                    <a:pt x="6927" y="657"/>
                  </a:lnTo>
                  <a:lnTo>
                    <a:pt x="6989" y="627"/>
                  </a:lnTo>
                  <a:lnTo>
                    <a:pt x="7050" y="597"/>
                  </a:lnTo>
                  <a:lnTo>
                    <a:pt x="7110" y="565"/>
                  </a:lnTo>
                  <a:lnTo>
                    <a:pt x="7172" y="531"/>
                  </a:lnTo>
                  <a:lnTo>
                    <a:pt x="7233" y="497"/>
                  </a:lnTo>
                  <a:lnTo>
                    <a:pt x="7295" y="462"/>
                  </a:lnTo>
                  <a:lnTo>
                    <a:pt x="7355" y="427"/>
                  </a:lnTo>
                  <a:lnTo>
                    <a:pt x="7417" y="391"/>
                  </a:lnTo>
                  <a:lnTo>
                    <a:pt x="7478" y="355"/>
                  </a:lnTo>
                  <a:lnTo>
                    <a:pt x="7540" y="319"/>
                  </a:lnTo>
                  <a:lnTo>
                    <a:pt x="7600" y="283"/>
                  </a:lnTo>
                  <a:lnTo>
                    <a:pt x="7662" y="247"/>
                  </a:lnTo>
                  <a:lnTo>
                    <a:pt x="7723" y="211"/>
                  </a:lnTo>
                  <a:lnTo>
                    <a:pt x="7785" y="176"/>
                  </a:lnTo>
                  <a:lnTo>
                    <a:pt x="7845" y="141"/>
                  </a:lnTo>
                  <a:lnTo>
                    <a:pt x="7859" y="136"/>
                  </a:lnTo>
                  <a:lnTo>
                    <a:pt x="7872" y="131"/>
                  </a:lnTo>
                  <a:lnTo>
                    <a:pt x="7885" y="128"/>
                  </a:lnTo>
                  <a:lnTo>
                    <a:pt x="7897" y="126"/>
                  </a:lnTo>
                  <a:lnTo>
                    <a:pt x="7908" y="125"/>
                  </a:lnTo>
                  <a:lnTo>
                    <a:pt x="7920" y="125"/>
                  </a:lnTo>
                  <a:lnTo>
                    <a:pt x="7931" y="127"/>
                  </a:lnTo>
                  <a:lnTo>
                    <a:pt x="7941" y="129"/>
                  </a:lnTo>
                  <a:lnTo>
                    <a:pt x="7951" y="133"/>
                  </a:lnTo>
                  <a:lnTo>
                    <a:pt x="7962" y="137"/>
                  </a:lnTo>
                  <a:lnTo>
                    <a:pt x="7971" y="142"/>
                  </a:lnTo>
                  <a:lnTo>
                    <a:pt x="7980" y="149"/>
                  </a:lnTo>
                  <a:lnTo>
                    <a:pt x="7989" y="155"/>
                  </a:lnTo>
                  <a:lnTo>
                    <a:pt x="7998" y="162"/>
                  </a:lnTo>
                  <a:lnTo>
                    <a:pt x="8006" y="170"/>
                  </a:lnTo>
                  <a:lnTo>
                    <a:pt x="8013" y="178"/>
                  </a:lnTo>
                  <a:lnTo>
                    <a:pt x="8028" y="196"/>
                  </a:lnTo>
                  <a:lnTo>
                    <a:pt x="8041" y="214"/>
                  </a:lnTo>
                  <a:lnTo>
                    <a:pt x="8053" y="234"/>
                  </a:lnTo>
                  <a:lnTo>
                    <a:pt x="8065" y="253"/>
                  </a:lnTo>
                  <a:lnTo>
                    <a:pt x="8084" y="291"/>
                  </a:lnTo>
                  <a:lnTo>
                    <a:pt x="8100" y="323"/>
                  </a:lnTo>
                  <a:close/>
                  <a:moveTo>
                    <a:pt x="3420" y="1192"/>
                  </a:moveTo>
                  <a:lnTo>
                    <a:pt x="3438" y="1227"/>
                  </a:lnTo>
                  <a:lnTo>
                    <a:pt x="3456" y="1262"/>
                  </a:lnTo>
                  <a:lnTo>
                    <a:pt x="3471" y="1297"/>
                  </a:lnTo>
                  <a:lnTo>
                    <a:pt x="3484" y="1334"/>
                  </a:lnTo>
                  <a:lnTo>
                    <a:pt x="3496" y="1371"/>
                  </a:lnTo>
                  <a:lnTo>
                    <a:pt x="3505" y="1408"/>
                  </a:lnTo>
                  <a:lnTo>
                    <a:pt x="3513" y="1448"/>
                  </a:lnTo>
                  <a:lnTo>
                    <a:pt x="3519" y="1486"/>
                  </a:lnTo>
                  <a:lnTo>
                    <a:pt x="3524" y="1525"/>
                  </a:lnTo>
                  <a:lnTo>
                    <a:pt x="3527" y="1564"/>
                  </a:lnTo>
                  <a:lnTo>
                    <a:pt x="3529" y="1604"/>
                  </a:lnTo>
                  <a:lnTo>
                    <a:pt x="3528" y="1644"/>
                  </a:lnTo>
                  <a:lnTo>
                    <a:pt x="3527" y="1684"/>
                  </a:lnTo>
                  <a:lnTo>
                    <a:pt x="3524" y="1723"/>
                  </a:lnTo>
                  <a:lnTo>
                    <a:pt x="3519" y="1763"/>
                  </a:lnTo>
                  <a:lnTo>
                    <a:pt x="3514" y="1803"/>
                  </a:lnTo>
                  <a:lnTo>
                    <a:pt x="3508" y="1843"/>
                  </a:lnTo>
                  <a:lnTo>
                    <a:pt x="3500" y="1883"/>
                  </a:lnTo>
                  <a:lnTo>
                    <a:pt x="3492" y="1922"/>
                  </a:lnTo>
                  <a:lnTo>
                    <a:pt x="3481" y="1961"/>
                  </a:lnTo>
                  <a:lnTo>
                    <a:pt x="3471" y="2000"/>
                  </a:lnTo>
                  <a:lnTo>
                    <a:pt x="3460" y="2038"/>
                  </a:lnTo>
                  <a:lnTo>
                    <a:pt x="3447" y="2076"/>
                  </a:lnTo>
                  <a:lnTo>
                    <a:pt x="3434" y="2113"/>
                  </a:lnTo>
                  <a:lnTo>
                    <a:pt x="3421" y="2150"/>
                  </a:lnTo>
                  <a:lnTo>
                    <a:pt x="3406" y="2187"/>
                  </a:lnTo>
                  <a:lnTo>
                    <a:pt x="3392" y="2222"/>
                  </a:lnTo>
                  <a:lnTo>
                    <a:pt x="3376" y="2257"/>
                  </a:lnTo>
                  <a:lnTo>
                    <a:pt x="3360" y="2291"/>
                  </a:lnTo>
                  <a:lnTo>
                    <a:pt x="3343" y="2324"/>
                  </a:lnTo>
                  <a:lnTo>
                    <a:pt x="3327" y="2356"/>
                  </a:lnTo>
                  <a:lnTo>
                    <a:pt x="3310" y="2387"/>
                  </a:lnTo>
                  <a:lnTo>
                    <a:pt x="3293" y="2410"/>
                  </a:lnTo>
                  <a:lnTo>
                    <a:pt x="3275" y="2433"/>
                  </a:lnTo>
                  <a:lnTo>
                    <a:pt x="3257" y="2456"/>
                  </a:lnTo>
                  <a:lnTo>
                    <a:pt x="3237" y="2477"/>
                  </a:lnTo>
                  <a:lnTo>
                    <a:pt x="3218" y="2498"/>
                  </a:lnTo>
                  <a:lnTo>
                    <a:pt x="3197" y="2518"/>
                  </a:lnTo>
                  <a:lnTo>
                    <a:pt x="3177" y="2538"/>
                  </a:lnTo>
                  <a:lnTo>
                    <a:pt x="3156" y="2556"/>
                  </a:lnTo>
                  <a:lnTo>
                    <a:pt x="3133" y="2575"/>
                  </a:lnTo>
                  <a:lnTo>
                    <a:pt x="3112" y="2592"/>
                  </a:lnTo>
                  <a:lnTo>
                    <a:pt x="3089" y="2609"/>
                  </a:lnTo>
                  <a:lnTo>
                    <a:pt x="3067" y="2624"/>
                  </a:lnTo>
                  <a:lnTo>
                    <a:pt x="3043" y="2640"/>
                  </a:lnTo>
                  <a:lnTo>
                    <a:pt x="3019" y="2655"/>
                  </a:lnTo>
                  <a:lnTo>
                    <a:pt x="2994" y="2668"/>
                  </a:lnTo>
                  <a:lnTo>
                    <a:pt x="2970" y="2682"/>
                  </a:lnTo>
                  <a:lnTo>
                    <a:pt x="2945" y="2694"/>
                  </a:lnTo>
                  <a:lnTo>
                    <a:pt x="2920" y="2705"/>
                  </a:lnTo>
                  <a:lnTo>
                    <a:pt x="2895" y="2717"/>
                  </a:lnTo>
                  <a:lnTo>
                    <a:pt x="2869" y="2727"/>
                  </a:lnTo>
                  <a:lnTo>
                    <a:pt x="2843" y="2736"/>
                  </a:lnTo>
                  <a:lnTo>
                    <a:pt x="2817" y="2744"/>
                  </a:lnTo>
                  <a:lnTo>
                    <a:pt x="2791" y="2752"/>
                  </a:lnTo>
                  <a:lnTo>
                    <a:pt x="2765" y="2759"/>
                  </a:lnTo>
                  <a:lnTo>
                    <a:pt x="2738" y="2765"/>
                  </a:lnTo>
                  <a:lnTo>
                    <a:pt x="2711" y="2770"/>
                  </a:lnTo>
                  <a:lnTo>
                    <a:pt x="2684" y="2775"/>
                  </a:lnTo>
                  <a:lnTo>
                    <a:pt x="2657" y="2779"/>
                  </a:lnTo>
                  <a:lnTo>
                    <a:pt x="2630" y="2781"/>
                  </a:lnTo>
                  <a:lnTo>
                    <a:pt x="2603" y="2784"/>
                  </a:lnTo>
                  <a:lnTo>
                    <a:pt x="2575" y="2786"/>
                  </a:lnTo>
                  <a:lnTo>
                    <a:pt x="2549" y="2786"/>
                  </a:lnTo>
                  <a:lnTo>
                    <a:pt x="2509" y="2785"/>
                  </a:lnTo>
                  <a:lnTo>
                    <a:pt x="2470" y="2782"/>
                  </a:lnTo>
                  <a:lnTo>
                    <a:pt x="2433" y="2778"/>
                  </a:lnTo>
                  <a:lnTo>
                    <a:pt x="2397" y="2772"/>
                  </a:lnTo>
                  <a:lnTo>
                    <a:pt x="2362" y="2766"/>
                  </a:lnTo>
                  <a:lnTo>
                    <a:pt x="2328" y="2757"/>
                  </a:lnTo>
                  <a:lnTo>
                    <a:pt x="2295" y="2748"/>
                  </a:lnTo>
                  <a:lnTo>
                    <a:pt x="2262" y="2736"/>
                  </a:lnTo>
                  <a:lnTo>
                    <a:pt x="2231" y="2723"/>
                  </a:lnTo>
                  <a:lnTo>
                    <a:pt x="2199" y="2710"/>
                  </a:lnTo>
                  <a:lnTo>
                    <a:pt x="2167" y="2695"/>
                  </a:lnTo>
                  <a:lnTo>
                    <a:pt x="2135" y="2679"/>
                  </a:lnTo>
                  <a:lnTo>
                    <a:pt x="2103" y="2661"/>
                  </a:lnTo>
                  <a:lnTo>
                    <a:pt x="2071" y="2644"/>
                  </a:lnTo>
                  <a:lnTo>
                    <a:pt x="2038" y="2624"/>
                  </a:lnTo>
                  <a:lnTo>
                    <a:pt x="2004" y="2605"/>
                  </a:lnTo>
                  <a:lnTo>
                    <a:pt x="1990" y="2577"/>
                  </a:lnTo>
                  <a:lnTo>
                    <a:pt x="1972" y="2550"/>
                  </a:lnTo>
                  <a:lnTo>
                    <a:pt x="1955" y="2522"/>
                  </a:lnTo>
                  <a:lnTo>
                    <a:pt x="1935" y="2495"/>
                  </a:lnTo>
                  <a:lnTo>
                    <a:pt x="1917" y="2467"/>
                  </a:lnTo>
                  <a:lnTo>
                    <a:pt x="1898" y="2438"/>
                  </a:lnTo>
                  <a:lnTo>
                    <a:pt x="1879" y="2408"/>
                  </a:lnTo>
                  <a:lnTo>
                    <a:pt x="1864" y="2379"/>
                  </a:lnTo>
                  <a:lnTo>
                    <a:pt x="1856" y="2363"/>
                  </a:lnTo>
                  <a:lnTo>
                    <a:pt x="1850" y="2347"/>
                  </a:lnTo>
                  <a:lnTo>
                    <a:pt x="1843" y="2331"/>
                  </a:lnTo>
                  <a:lnTo>
                    <a:pt x="1838" y="2315"/>
                  </a:lnTo>
                  <a:lnTo>
                    <a:pt x="1833" y="2298"/>
                  </a:lnTo>
                  <a:lnTo>
                    <a:pt x="1830" y="2282"/>
                  </a:lnTo>
                  <a:lnTo>
                    <a:pt x="1827" y="2266"/>
                  </a:lnTo>
                  <a:lnTo>
                    <a:pt x="1826" y="2248"/>
                  </a:lnTo>
                  <a:lnTo>
                    <a:pt x="1825" y="2231"/>
                  </a:lnTo>
                  <a:lnTo>
                    <a:pt x="1826" y="2212"/>
                  </a:lnTo>
                  <a:lnTo>
                    <a:pt x="1828" y="2195"/>
                  </a:lnTo>
                  <a:lnTo>
                    <a:pt x="1831" y="2176"/>
                  </a:lnTo>
                  <a:lnTo>
                    <a:pt x="1836" y="2157"/>
                  </a:lnTo>
                  <a:lnTo>
                    <a:pt x="1842" y="2137"/>
                  </a:lnTo>
                  <a:lnTo>
                    <a:pt x="1850" y="2118"/>
                  </a:lnTo>
                  <a:lnTo>
                    <a:pt x="1859" y="2098"/>
                  </a:lnTo>
                  <a:lnTo>
                    <a:pt x="1863" y="2085"/>
                  </a:lnTo>
                  <a:lnTo>
                    <a:pt x="1867" y="2072"/>
                  </a:lnTo>
                  <a:lnTo>
                    <a:pt x="1871" y="2060"/>
                  </a:lnTo>
                  <a:lnTo>
                    <a:pt x="1876" y="2050"/>
                  </a:lnTo>
                  <a:lnTo>
                    <a:pt x="1882" y="2039"/>
                  </a:lnTo>
                  <a:lnTo>
                    <a:pt x="1887" y="2030"/>
                  </a:lnTo>
                  <a:lnTo>
                    <a:pt x="1893" y="2021"/>
                  </a:lnTo>
                  <a:lnTo>
                    <a:pt x="1899" y="2013"/>
                  </a:lnTo>
                  <a:lnTo>
                    <a:pt x="1906" y="2005"/>
                  </a:lnTo>
                  <a:lnTo>
                    <a:pt x="1913" y="1997"/>
                  </a:lnTo>
                  <a:lnTo>
                    <a:pt x="1921" y="1991"/>
                  </a:lnTo>
                  <a:lnTo>
                    <a:pt x="1929" y="1984"/>
                  </a:lnTo>
                  <a:lnTo>
                    <a:pt x="1945" y="1973"/>
                  </a:lnTo>
                  <a:lnTo>
                    <a:pt x="1963" y="1961"/>
                  </a:lnTo>
                  <a:lnTo>
                    <a:pt x="1982" y="1952"/>
                  </a:lnTo>
                  <a:lnTo>
                    <a:pt x="2003" y="1943"/>
                  </a:lnTo>
                  <a:lnTo>
                    <a:pt x="2025" y="1934"/>
                  </a:lnTo>
                  <a:lnTo>
                    <a:pt x="2048" y="1924"/>
                  </a:lnTo>
                  <a:lnTo>
                    <a:pt x="2072" y="1915"/>
                  </a:lnTo>
                  <a:lnTo>
                    <a:pt x="2097" y="1905"/>
                  </a:lnTo>
                  <a:lnTo>
                    <a:pt x="2122" y="1893"/>
                  </a:lnTo>
                  <a:lnTo>
                    <a:pt x="2149" y="1880"/>
                  </a:lnTo>
                  <a:lnTo>
                    <a:pt x="2133" y="1863"/>
                  </a:lnTo>
                  <a:lnTo>
                    <a:pt x="2118" y="1845"/>
                  </a:lnTo>
                  <a:lnTo>
                    <a:pt x="2106" y="1828"/>
                  </a:lnTo>
                  <a:lnTo>
                    <a:pt x="2095" y="1809"/>
                  </a:lnTo>
                  <a:lnTo>
                    <a:pt x="2084" y="1791"/>
                  </a:lnTo>
                  <a:lnTo>
                    <a:pt x="2076" y="1771"/>
                  </a:lnTo>
                  <a:lnTo>
                    <a:pt x="2069" y="1753"/>
                  </a:lnTo>
                  <a:lnTo>
                    <a:pt x="2063" y="1733"/>
                  </a:lnTo>
                  <a:lnTo>
                    <a:pt x="2058" y="1714"/>
                  </a:lnTo>
                  <a:lnTo>
                    <a:pt x="2055" y="1694"/>
                  </a:lnTo>
                  <a:lnTo>
                    <a:pt x="2051" y="1674"/>
                  </a:lnTo>
                  <a:lnTo>
                    <a:pt x="2050" y="1654"/>
                  </a:lnTo>
                  <a:lnTo>
                    <a:pt x="2050" y="1634"/>
                  </a:lnTo>
                  <a:lnTo>
                    <a:pt x="2050" y="1613"/>
                  </a:lnTo>
                  <a:lnTo>
                    <a:pt x="2051" y="1592"/>
                  </a:lnTo>
                  <a:lnTo>
                    <a:pt x="2055" y="1572"/>
                  </a:lnTo>
                  <a:lnTo>
                    <a:pt x="2057" y="1552"/>
                  </a:lnTo>
                  <a:lnTo>
                    <a:pt x="2061" y="1532"/>
                  </a:lnTo>
                  <a:lnTo>
                    <a:pt x="2065" y="1511"/>
                  </a:lnTo>
                  <a:lnTo>
                    <a:pt x="2070" y="1491"/>
                  </a:lnTo>
                  <a:lnTo>
                    <a:pt x="2080" y="1451"/>
                  </a:lnTo>
                  <a:lnTo>
                    <a:pt x="2094" y="1412"/>
                  </a:lnTo>
                  <a:lnTo>
                    <a:pt x="2107" y="1374"/>
                  </a:lnTo>
                  <a:lnTo>
                    <a:pt x="2121" y="1336"/>
                  </a:lnTo>
                  <a:lnTo>
                    <a:pt x="2136" y="1300"/>
                  </a:lnTo>
                  <a:lnTo>
                    <a:pt x="2149" y="1265"/>
                  </a:lnTo>
                  <a:lnTo>
                    <a:pt x="2176" y="1238"/>
                  </a:lnTo>
                  <a:lnTo>
                    <a:pt x="2201" y="1210"/>
                  </a:lnTo>
                  <a:lnTo>
                    <a:pt x="2224" y="1183"/>
                  </a:lnTo>
                  <a:lnTo>
                    <a:pt x="2247" y="1158"/>
                  </a:lnTo>
                  <a:lnTo>
                    <a:pt x="2270" y="1132"/>
                  </a:lnTo>
                  <a:lnTo>
                    <a:pt x="2291" y="1107"/>
                  </a:lnTo>
                  <a:lnTo>
                    <a:pt x="2313" y="1084"/>
                  </a:lnTo>
                  <a:lnTo>
                    <a:pt x="2336" y="1061"/>
                  </a:lnTo>
                  <a:lnTo>
                    <a:pt x="2357" y="1040"/>
                  </a:lnTo>
                  <a:lnTo>
                    <a:pt x="2381" y="1019"/>
                  </a:lnTo>
                  <a:lnTo>
                    <a:pt x="2392" y="1010"/>
                  </a:lnTo>
                  <a:lnTo>
                    <a:pt x="2405" y="1002"/>
                  </a:lnTo>
                  <a:lnTo>
                    <a:pt x="2417" y="992"/>
                  </a:lnTo>
                  <a:lnTo>
                    <a:pt x="2430" y="984"/>
                  </a:lnTo>
                  <a:lnTo>
                    <a:pt x="2443" y="977"/>
                  </a:lnTo>
                  <a:lnTo>
                    <a:pt x="2457" y="970"/>
                  </a:lnTo>
                  <a:lnTo>
                    <a:pt x="2470" y="963"/>
                  </a:lnTo>
                  <a:lnTo>
                    <a:pt x="2485" y="957"/>
                  </a:lnTo>
                  <a:lnTo>
                    <a:pt x="2500" y="951"/>
                  </a:lnTo>
                  <a:lnTo>
                    <a:pt x="2516" y="947"/>
                  </a:lnTo>
                  <a:lnTo>
                    <a:pt x="2532" y="942"/>
                  </a:lnTo>
                  <a:lnTo>
                    <a:pt x="2549" y="939"/>
                  </a:lnTo>
                  <a:lnTo>
                    <a:pt x="2579" y="933"/>
                  </a:lnTo>
                  <a:lnTo>
                    <a:pt x="2609" y="928"/>
                  </a:lnTo>
                  <a:lnTo>
                    <a:pt x="2639" y="923"/>
                  </a:lnTo>
                  <a:lnTo>
                    <a:pt x="2669" y="921"/>
                  </a:lnTo>
                  <a:lnTo>
                    <a:pt x="2699" y="920"/>
                  </a:lnTo>
                  <a:lnTo>
                    <a:pt x="2728" y="919"/>
                  </a:lnTo>
                  <a:lnTo>
                    <a:pt x="2758" y="920"/>
                  </a:lnTo>
                  <a:lnTo>
                    <a:pt x="2786" y="922"/>
                  </a:lnTo>
                  <a:lnTo>
                    <a:pt x="2815" y="925"/>
                  </a:lnTo>
                  <a:lnTo>
                    <a:pt x="2844" y="929"/>
                  </a:lnTo>
                  <a:lnTo>
                    <a:pt x="2872" y="934"/>
                  </a:lnTo>
                  <a:lnTo>
                    <a:pt x="2901" y="939"/>
                  </a:lnTo>
                  <a:lnTo>
                    <a:pt x="2929" y="946"/>
                  </a:lnTo>
                  <a:lnTo>
                    <a:pt x="2956" y="953"/>
                  </a:lnTo>
                  <a:lnTo>
                    <a:pt x="2984" y="961"/>
                  </a:lnTo>
                  <a:lnTo>
                    <a:pt x="3011" y="971"/>
                  </a:lnTo>
                  <a:lnTo>
                    <a:pt x="3038" y="980"/>
                  </a:lnTo>
                  <a:lnTo>
                    <a:pt x="3065" y="990"/>
                  </a:lnTo>
                  <a:lnTo>
                    <a:pt x="3091" y="1002"/>
                  </a:lnTo>
                  <a:lnTo>
                    <a:pt x="3118" y="1013"/>
                  </a:lnTo>
                  <a:lnTo>
                    <a:pt x="3145" y="1025"/>
                  </a:lnTo>
                  <a:lnTo>
                    <a:pt x="3170" y="1039"/>
                  </a:lnTo>
                  <a:lnTo>
                    <a:pt x="3196" y="1052"/>
                  </a:lnTo>
                  <a:lnTo>
                    <a:pt x="3222" y="1066"/>
                  </a:lnTo>
                  <a:lnTo>
                    <a:pt x="3272" y="1095"/>
                  </a:lnTo>
                  <a:lnTo>
                    <a:pt x="3322" y="1126"/>
                  </a:lnTo>
                  <a:lnTo>
                    <a:pt x="3371" y="1159"/>
                  </a:lnTo>
                  <a:lnTo>
                    <a:pt x="3420" y="1192"/>
                  </a:lnTo>
                  <a:close/>
                  <a:moveTo>
                    <a:pt x="5850" y="1265"/>
                  </a:moveTo>
                  <a:lnTo>
                    <a:pt x="5877" y="1299"/>
                  </a:lnTo>
                  <a:lnTo>
                    <a:pt x="5903" y="1333"/>
                  </a:lnTo>
                  <a:lnTo>
                    <a:pt x="5927" y="1369"/>
                  </a:lnTo>
                  <a:lnTo>
                    <a:pt x="5952" y="1405"/>
                  </a:lnTo>
                  <a:lnTo>
                    <a:pt x="5975" y="1441"/>
                  </a:lnTo>
                  <a:lnTo>
                    <a:pt x="5997" y="1479"/>
                  </a:lnTo>
                  <a:lnTo>
                    <a:pt x="6019" y="1516"/>
                  </a:lnTo>
                  <a:lnTo>
                    <a:pt x="6040" y="1554"/>
                  </a:lnTo>
                  <a:lnTo>
                    <a:pt x="6059" y="1593"/>
                  </a:lnTo>
                  <a:lnTo>
                    <a:pt x="6078" y="1633"/>
                  </a:lnTo>
                  <a:lnTo>
                    <a:pt x="6095" y="1673"/>
                  </a:lnTo>
                  <a:lnTo>
                    <a:pt x="6112" y="1712"/>
                  </a:lnTo>
                  <a:lnTo>
                    <a:pt x="6127" y="1753"/>
                  </a:lnTo>
                  <a:lnTo>
                    <a:pt x="6142" y="1793"/>
                  </a:lnTo>
                  <a:lnTo>
                    <a:pt x="6155" y="1834"/>
                  </a:lnTo>
                  <a:lnTo>
                    <a:pt x="6167" y="1876"/>
                  </a:lnTo>
                  <a:lnTo>
                    <a:pt x="6179" y="1917"/>
                  </a:lnTo>
                  <a:lnTo>
                    <a:pt x="6189" y="1959"/>
                  </a:lnTo>
                  <a:lnTo>
                    <a:pt x="6198" y="2001"/>
                  </a:lnTo>
                  <a:lnTo>
                    <a:pt x="6206" y="2045"/>
                  </a:lnTo>
                  <a:lnTo>
                    <a:pt x="6214" y="2087"/>
                  </a:lnTo>
                  <a:lnTo>
                    <a:pt x="6220" y="2130"/>
                  </a:lnTo>
                  <a:lnTo>
                    <a:pt x="6224" y="2173"/>
                  </a:lnTo>
                  <a:lnTo>
                    <a:pt x="6228" y="2217"/>
                  </a:lnTo>
                  <a:lnTo>
                    <a:pt x="6230" y="2260"/>
                  </a:lnTo>
                  <a:lnTo>
                    <a:pt x="6231" y="2305"/>
                  </a:lnTo>
                  <a:lnTo>
                    <a:pt x="6231" y="2348"/>
                  </a:lnTo>
                  <a:lnTo>
                    <a:pt x="6230" y="2392"/>
                  </a:lnTo>
                  <a:lnTo>
                    <a:pt x="6228" y="2436"/>
                  </a:lnTo>
                  <a:lnTo>
                    <a:pt x="6224" y="2480"/>
                  </a:lnTo>
                  <a:lnTo>
                    <a:pt x="6219" y="2525"/>
                  </a:lnTo>
                  <a:lnTo>
                    <a:pt x="6213" y="2569"/>
                  </a:lnTo>
                  <a:lnTo>
                    <a:pt x="6198" y="2603"/>
                  </a:lnTo>
                  <a:lnTo>
                    <a:pt x="6183" y="2637"/>
                  </a:lnTo>
                  <a:lnTo>
                    <a:pt x="6164" y="2669"/>
                  </a:lnTo>
                  <a:lnTo>
                    <a:pt x="6146" y="2703"/>
                  </a:lnTo>
                  <a:lnTo>
                    <a:pt x="6125" y="2736"/>
                  </a:lnTo>
                  <a:lnTo>
                    <a:pt x="6103" y="2768"/>
                  </a:lnTo>
                  <a:lnTo>
                    <a:pt x="6079" y="2800"/>
                  </a:lnTo>
                  <a:lnTo>
                    <a:pt x="6054" y="2831"/>
                  </a:lnTo>
                  <a:lnTo>
                    <a:pt x="6028" y="2861"/>
                  </a:lnTo>
                  <a:lnTo>
                    <a:pt x="6001" y="2890"/>
                  </a:lnTo>
                  <a:lnTo>
                    <a:pt x="5972" y="2918"/>
                  </a:lnTo>
                  <a:lnTo>
                    <a:pt x="5943" y="2945"/>
                  </a:lnTo>
                  <a:lnTo>
                    <a:pt x="5912" y="2971"/>
                  </a:lnTo>
                  <a:lnTo>
                    <a:pt x="5880" y="2995"/>
                  </a:lnTo>
                  <a:lnTo>
                    <a:pt x="5847" y="3018"/>
                  </a:lnTo>
                  <a:lnTo>
                    <a:pt x="5814" y="3039"/>
                  </a:lnTo>
                  <a:lnTo>
                    <a:pt x="5786" y="3046"/>
                  </a:lnTo>
                  <a:lnTo>
                    <a:pt x="5759" y="3052"/>
                  </a:lnTo>
                  <a:lnTo>
                    <a:pt x="5731" y="3058"/>
                  </a:lnTo>
                  <a:lnTo>
                    <a:pt x="5702" y="3063"/>
                  </a:lnTo>
                  <a:lnTo>
                    <a:pt x="5673" y="3067"/>
                  </a:lnTo>
                  <a:lnTo>
                    <a:pt x="5644" y="3071"/>
                  </a:lnTo>
                  <a:lnTo>
                    <a:pt x="5615" y="3074"/>
                  </a:lnTo>
                  <a:lnTo>
                    <a:pt x="5586" y="3077"/>
                  </a:lnTo>
                  <a:lnTo>
                    <a:pt x="5556" y="3079"/>
                  </a:lnTo>
                  <a:lnTo>
                    <a:pt x="5526" y="3082"/>
                  </a:lnTo>
                  <a:lnTo>
                    <a:pt x="5496" y="3083"/>
                  </a:lnTo>
                  <a:lnTo>
                    <a:pt x="5466" y="3083"/>
                  </a:lnTo>
                  <a:lnTo>
                    <a:pt x="5436" y="3082"/>
                  </a:lnTo>
                  <a:lnTo>
                    <a:pt x="5407" y="3081"/>
                  </a:lnTo>
                  <a:lnTo>
                    <a:pt x="5377" y="3078"/>
                  </a:lnTo>
                  <a:lnTo>
                    <a:pt x="5347" y="3075"/>
                  </a:lnTo>
                  <a:lnTo>
                    <a:pt x="5317" y="3071"/>
                  </a:lnTo>
                  <a:lnTo>
                    <a:pt x="5287" y="3067"/>
                  </a:lnTo>
                  <a:lnTo>
                    <a:pt x="5258" y="3061"/>
                  </a:lnTo>
                  <a:lnTo>
                    <a:pt x="5228" y="3055"/>
                  </a:lnTo>
                  <a:lnTo>
                    <a:pt x="5200" y="3048"/>
                  </a:lnTo>
                  <a:lnTo>
                    <a:pt x="5171" y="3038"/>
                  </a:lnTo>
                  <a:lnTo>
                    <a:pt x="5143" y="3029"/>
                  </a:lnTo>
                  <a:lnTo>
                    <a:pt x="5115" y="3019"/>
                  </a:lnTo>
                  <a:lnTo>
                    <a:pt x="5087" y="3008"/>
                  </a:lnTo>
                  <a:lnTo>
                    <a:pt x="5060" y="2994"/>
                  </a:lnTo>
                  <a:lnTo>
                    <a:pt x="5033" y="2981"/>
                  </a:lnTo>
                  <a:lnTo>
                    <a:pt x="5007" y="2966"/>
                  </a:lnTo>
                  <a:lnTo>
                    <a:pt x="4981" y="2950"/>
                  </a:lnTo>
                  <a:lnTo>
                    <a:pt x="4956" y="2933"/>
                  </a:lnTo>
                  <a:lnTo>
                    <a:pt x="4931" y="2914"/>
                  </a:lnTo>
                  <a:lnTo>
                    <a:pt x="4907" y="2895"/>
                  </a:lnTo>
                  <a:lnTo>
                    <a:pt x="4860" y="2826"/>
                  </a:lnTo>
                  <a:lnTo>
                    <a:pt x="4814" y="2757"/>
                  </a:lnTo>
                  <a:lnTo>
                    <a:pt x="4792" y="2722"/>
                  </a:lnTo>
                  <a:lnTo>
                    <a:pt x="4770" y="2687"/>
                  </a:lnTo>
                  <a:lnTo>
                    <a:pt x="4750" y="2651"/>
                  </a:lnTo>
                  <a:lnTo>
                    <a:pt x="4730" y="2615"/>
                  </a:lnTo>
                  <a:lnTo>
                    <a:pt x="4711" y="2579"/>
                  </a:lnTo>
                  <a:lnTo>
                    <a:pt x="4692" y="2543"/>
                  </a:lnTo>
                  <a:lnTo>
                    <a:pt x="4676" y="2506"/>
                  </a:lnTo>
                  <a:lnTo>
                    <a:pt x="4659" y="2470"/>
                  </a:lnTo>
                  <a:lnTo>
                    <a:pt x="4645" y="2433"/>
                  </a:lnTo>
                  <a:lnTo>
                    <a:pt x="4630" y="2395"/>
                  </a:lnTo>
                  <a:lnTo>
                    <a:pt x="4618" y="2357"/>
                  </a:lnTo>
                  <a:lnTo>
                    <a:pt x="4608" y="2319"/>
                  </a:lnTo>
                  <a:lnTo>
                    <a:pt x="4598" y="2281"/>
                  </a:lnTo>
                  <a:lnTo>
                    <a:pt x="4590" y="2242"/>
                  </a:lnTo>
                  <a:lnTo>
                    <a:pt x="4584" y="2203"/>
                  </a:lnTo>
                  <a:lnTo>
                    <a:pt x="4579" y="2164"/>
                  </a:lnTo>
                  <a:lnTo>
                    <a:pt x="4577" y="2124"/>
                  </a:lnTo>
                  <a:lnTo>
                    <a:pt x="4576" y="2085"/>
                  </a:lnTo>
                  <a:lnTo>
                    <a:pt x="4577" y="2044"/>
                  </a:lnTo>
                  <a:lnTo>
                    <a:pt x="4580" y="2004"/>
                  </a:lnTo>
                  <a:lnTo>
                    <a:pt x="4585" y="1961"/>
                  </a:lnTo>
                  <a:lnTo>
                    <a:pt x="4593" y="1920"/>
                  </a:lnTo>
                  <a:lnTo>
                    <a:pt x="4603" y="1878"/>
                  </a:lnTo>
                  <a:lnTo>
                    <a:pt x="4615" y="1836"/>
                  </a:lnTo>
                  <a:lnTo>
                    <a:pt x="4629" y="1794"/>
                  </a:lnTo>
                  <a:lnTo>
                    <a:pt x="4647" y="1751"/>
                  </a:lnTo>
                  <a:lnTo>
                    <a:pt x="4666" y="1707"/>
                  </a:lnTo>
                  <a:lnTo>
                    <a:pt x="4689" y="1663"/>
                  </a:lnTo>
                  <a:lnTo>
                    <a:pt x="4703" y="1628"/>
                  </a:lnTo>
                  <a:lnTo>
                    <a:pt x="4720" y="1592"/>
                  </a:lnTo>
                  <a:lnTo>
                    <a:pt x="4737" y="1555"/>
                  </a:lnTo>
                  <a:lnTo>
                    <a:pt x="4757" y="1518"/>
                  </a:lnTo>
                  <a:lnTo>
                    <a:pt x="4779" y="1480"/>
                  </a:lnTo>
                  <a:lnTo>
                    <a:pt x="4801" y="1444"/>
                  </a:lnTo>
                  <a:lnTo>
                    <a:pt x="4814" y="1426"/>
                  </a:lnTo>
                  <a:lnTo>
                    <a:pt x="4826" y="1407"/>
                  </a:lnTo>
                  <a:lnTo>
                    <a:pt x="4839" y="1390"/>
                  </a:lnTo>
                  <a:lnTo>
                    <a:pt x="4853" y="1374"/>
                  </a:lnTo>
                  <a:lnTo>
                    <a:pt x="4866" y="1356"/>
                  </a:lnTo>
                  <a:lnTo>
                    <a:pt x="4880" y="1341"/>
                  </a:lnTo>
                  <a:lnTo>
                    <a:pt x="4895" y="1324"/>
                  </a:lnTo>
                  <a:lnTo>
                    <a:pt x="4910" y="1309"/>
                  </a:lnTo>
                  <a:lnTo>
                    <a:pt x="4926" y="1294"/>
                  </a:lnTo>
                  <a:lnTo>
                    <a:pt x="4941" y="1281"/>
                  </a:lnTo>
                  <a:lnTo>
                    <a:pt x="4958" y="1268"/>
                  </a:lnTo>
                  <a:lnTo>
                    <a:pt x="4975" y="1255"/>
                  </a:lnTo>
                  <a:lnTo>
                    <a:pt x="4992" y="1244"/>
                  </a:lnTo>
                  <a:lnTo>
                    <a:pt x="5009" y="1234"/>
                  </a:lnTo>
                  <a:lnTo>
                    <a:pt x="5028" y="1223"/>
                  </a:lnTo>
                  <a:lnTo>
                    <a:pt x="5046" y="1215"/>
                  </a:lnTo>
                  <a:lnTo>
                    <a:pt x="5065" y="1208"/>
                  </a:lnTo>
                  <a:lnTo>
                    <a:pt x="5084" y="1201"/>
                  </a:lnTo>
                  <a:lnTo>
                    <a:pt x="5104" y="1196"/>
                  </a:lnTo>
                  <a:lnTo>
                    <a:pt x="5124" y="1192"/>
                  </a:lnTo>
                  <a:lnTo>
                    <a:pt x="5173" y="1192"/>
                  </a:lnTo>
                  <a:lnTo>
                    <a:pt x="5221" y="1190"/>
                  </a:lnTo>
                  <a:lnTo>
                    <a:pt x="5271" y="1186"/>
                  </a:lnTo>
                  <a:lnTo>
                    <a:pt x="5319" y="1183"/>
                  </a:lnTo>
                  <a:lnTo>
                    <a:pt x="5368" y="1179"/>
                  </a:lnTo>
                  <a:lnTo>
                    <a:pt x="5418" y="1177"/>
                  </a:lnTo>
                  <a:lnTo>
                    <a:pt x="5466" y="1175"/>
                  </a:lnTo>
                  <a:lnTo>
                    <a:pt x="5515" y="1174"/>
                  </a:lnTo>
                  <a:lnTo>
                    <a:pt x="5538" y="1174"/>
                  </a:lnTo>
                  <a:lnTo>
                    <a:pt x="5562" y="1175"/>
                  </a:lnTo>
                  <a:lnTo>
                    <a:pt x="5585" y="1176"/>
                  </a:lnTo>
                  <a:lnTo>
                    <a:pt x="5607" y="1178"/>
                  </a:lnTo>
                  <a:lnTo>
                    <a:pt x="5630" y="1180"/>
                  </a:lnTo>
                  <a:lnTo>
                    <a:pt x="5653" y="1183"/>
                  </a:lnTo>
                  <a:lnTo>
                    <a:pt x="5674" y="1188"/>
                  </a:lnTo>
                  <a:lnTo>
                    <a:pt x="5696" y="1192"/>
                  </a:lnTo>
                  <a:lnTo>
                    <a:pt x="5716" y="1198"/>
                  </a:lnTo>
                  <a:lnTo>
                    <a:pt x="5737" y="1204"/>
                  </a:lnTo>
                  <a:lnTo>
                    <a:pt x="5758" y="1211"/>
                  </a:lnTo>
                  <a:lnTo>
                    <a:pt x="5777" y="1219"/>
                  </a:lnTo>
                  <a:lnTo>
                    <a:pt x="5797" y="1230"/>
                  </a:lnTo>
                  <a:lnTo>
                    <a:pt x="5815" y="1240"/>
                  </a:lnTo>
                  <a:lnTo>
                    <a:pt x="5833" y="1251"/>
                  </a:lnTo>
                  <a:lnTo>
                    <a:pt x="5850" y="1265"/>
                  </a:lnTo>
                  <a:close/>
                  <a:moveTo>
                    <a:pt x="3056" y="1554"/>
                  </a:moveTo>
                  <a:lnTo>
                    <a:pt x="3065" y="1580"/>
                  </a:lnTo>
                  <a:lnTo>
                    <a:pt x="3071" y="1604"/>
                  </a:lnTo>
                  <a:lnTo>
                    <a:pt x="3074" y="1625"/>
                  </a:lnTo>
                  <a:lnTo>
                    <a:pt x="3075" y="1645"/>
                  </a:lnTo>
                  <a:lnTo>
                    <a:pt x="3074" y="1663"/>
                  </a:lnTo>
                  <a:lnTo>
                    <a:pt x="3070" y="1679"/>
                  </a:lnTo>
                  <a:lnTo>
                    <a:pt x="3063" y="1692"/>
                  </a:lnTo>
                  <a:lnTo>
                    <a:pt x="3055" y="1704"/>
                  </a:lnTo>
                  <a:lnTo>
                    <a:pt x="3046" y="1716"/>
                  </a:lnTo>
                  <a:lnTo>
                    <a:pt x="3034" y="1725"/>
                  </a:lnTo>
                  <a:lnTo>
                    <a:pt x="3021" y="1732"/>
                  </a:lnTo>
                  <a:lnTo>
                    <a:pt x="3007" y="1739"/>
                  </a:lnTo>
                  <a:lnTo>
                    <a:pt x="2991" y="1745"/>
                  </a:lnTo>
                  <a:lnTo>
                    <a:pt x="2975" y="1749"/>
                  </a:lnTo>
                  <a:lnTo>
                    <a:pt x="2956" y="1752"/>
                  </a:lnTo>
                  <a:lnTo>
                    <a:pt x="2939" y="1754"/>
                  </a:lnTo>
                  <a:lnTo>
                    <a:pt x="2919" y="1755"/>
                  </a:lnTo>
                  <a:lnTo>
                    <a:pt x="2900" y="1756"/>
                  </a:lnTo>
                  <a:lnTo>
                    <a:pt x="2880" y="1755"/>
                  </a:lnTo>
                  <a:lnTo>
                    <a:pt x="2860" y="1755"/>
                  </a:lnTo>
                  <a:lnTo>
                    <a:pt x="2820" y="1752"/>
                  </a:lnTo>
                  <a:lnTo>
                    <a:pt x="2781" y="1748"/>
                  </a:lnTo>
                  <a:lnTo>
                    <a:pt x="2744" y="1744"/>
                  </a:lnTo>
                  <a:lnTo>
                    <a:pt x="2710" y="1739"/>
                  </a:lnTo>
                  <a:lnTo>
                    <a:pt x="2680" y="1736"/>
                  </a:lnTo>
                  <a:lnTo>
                    <a:pt x="2657" y="1735"/>
                  </a:lnTo>
                  <a:lnTo>
                    <a:pt x="2643" y="1716"/>
                  </a:lnTo>
                  <a:lnTo>
                    <a:pt x="2627" y="1696"/>
                  </a:lnTo>
                  <a:lnTo>
                    <a:pt x="2610" y="1678"/>
                  </a:lnTo>
                  <a:lnTo>
                    <a:pt x="2594" y="1659"/>
                  </a:lnTo>
                  <a:lnTo>
                    <a:pt x="2577" y="1641"/>
                  </a:lnTo>
                  <a:lnTo>
                    <a:pt x="2562" y="1622"/>
                  </a:lnTo>
                  <a:lnTo>
                    <a:pt x="2548" y="1605"/>
                  </a:lnTo>
                  <a:lnTo>
                    <a:pt x="2534" y="1586"/>
                  </a:lnTo>
                  <a:lnTo>
                    <a:pt x="2529" y="1577"/>
                  </a:lnTo>
                  <a:lnTo>
                    <a:pt x="2524" y="1567"/>
                  </a:lnTo>
                  <a:lnTo>
                    <a:pt x="2520" y="1557"/>
                  </a:lnTo>
                  <a:lnTo>
                    <a:pt x="2516" y="1547"/>
                  </a:lnTo>
                  <a:lnTo>
                    <a:pt x="2513" y="1538"/>
                  </a:lnTo>
                  <a:lnTo>
                    <a:pt x="2511" y="1528"/>
                  </a:lnTo>
                  <a:lnTo>
                    <a:pt x="2510" y="1516"/>
                  </a:lnTo>
                  <a:lnTo>
                    <a:pt x="2510" y="1506"/>
                  </a:lnTo>
                  <a:lnTo>
                    <a:pt x="2510" y="1495"/>
                  </a:lnTo>
                  <a:lnTo>
                    <a:pt x="2512" y="1483"/>
                  </a:lnTo>
                  <a:lnTo>
                    <a:pt x="2515" y="1472"/>
                  </a:lnTo>
                  <a:lnTo>
                    <a:pt x="2519" y="1461"/>
                  </a:lnTo>
                  <a:lnTo>
                    <a:pt x="2524" y="1449"/>
                  </a:lnTo>
                  <a:lnTo>
                    <a:pt x="2531" y="1436"/>
                  </a:lnTo>
                  <a:lnTo>
                    <a:pt x="2539" y="1423"/>
                  </a:lnTo>
                  <a:lnTo>
                    <a:pt x="2549" y="1410"/>
                  </a:lnTo>
                  <a:lnTo>
                    <a:pt x="2556" y="1399"/>
                  </a:lnTo>
                  <a:lnTo>
                    <a:pt x="2563" y="1391"/>
                  </a:lnTo>
                  <a:lnTo>
                    <a:pt x="2570" y="1383"/>
                  </a:lnTo>
                  <a:lnTo>
                    <a:pt x="2579" y="1376"/>
                  </a:lnTo>
                  <a:lnTo>
                    <a:pt x="2587" y="1368"/>
                  </a:lnTo>
                  <a:lnTo>
                    <a:pt x="2596" y="1362"/>
                  </a:lnTo>
                  <a:lnTo>
                    <a:pt x="2605" y="1357"/>
                  </a:lnTo>
                  <a:lnTo>
                    <a:pt x="2615" y="1353"/>
                  </a:lnTo>
                  <a:lnTo>
                    <a:pt x="2624" y="1349"/>
                  </a:lnTo>
                  <a:lnTo>
                    <a:pt x="2633" y="1346"/>
                  </a:lnTo>
                  <a:lnTo>
                    <a:pt x="2643" y="1343"/>
                  </a:lnTo>
                  <a:lnTo>
                    <a:pt x="2653" y="1341"/>
                  </a:lnTo>
                  <a:lnTo>
                    <a:pt x="2673" y="1338"/>
                  </a:lnTo>
                  <a:lnTo>
                    <a:pt x="2694" y="1337"/>
                  </a:lnTo>
                  <a:lnTo>
                    <a:pt x="2714" y="1338"/>
                  </a:lnTo>
                  <a:lnTo>
                    <a:pt x="2734" y="1340"/>
                  </a:lnTo>
                  <a:lnTo>
                    <a:pt x="2754" y="1344"/>
                  </a:lnTo>
                  <a:lnTo>
                    <a:pt x="2773" y="1348"/>
                  </a:lnTo>
                  <a:lnTo>
                    <a:pt x="2792" y="1354"/>
                  </a:lnTo>
                  <a:lnTo>
                    <a:pt x="2808" y="1360"/>
                  </a:lnTo>
                  <a:lnTo>
                    <a:pt x="2825" y="1366"/>
                  </a:lnTo>
                  <a:lnTo>
                    <a:pt x="2839" y="1374"/>
                  </a:lnTo>
                  <a:lnTo>
                    <a:pt x="2852" y="1386"/>
                  </a:lnTo>
                  <a:lnTo>
                    <a:pt x="2868" y="1397"/>
                  </a:lnTo>
                  <a:lnTo>
                    <a:pt x="2882" y="1407"/>
                  </a:lnTo>
                  <a:lnTo>
                    <a:pt x="2898" y="1417"/>
                  </a:lnTo>
                  <a:lnTo>
                    <a:pt x="2930" y="1434"/>
                  </a:lnTo>
                  <a:lnTo>
                    <a:pt x="2961" y="1451"/>
                  </a:lnTo>
                  <a:lnTo>
                    <a:pt x="2976" y="1459"/>
                  </a:lnTo>
                  <a:lnTo>
                    <a:pt x="2990" y="1468"/>
                  </a:lnTo>
                  <a:lnTo>
                    <a:pt x="3005" y="1478"/>
                  </a:lnTo>
                  <a:lnTo>
                    <a:pt x="3017" y="1491"/>
                  </a:lnTo>
                  <a:lnTo>
                    <a:pt x="3029" y="1503"/>
                  </a:lnTo>
                  <a:lnTo>
                    <a:pt x="3040" y="1518"/>
                  </a:lnTo>
                  <a:lnTo>
                    <a:pt x="3044" y="1527"/>
                  </a:lnTo>
                  <a:lnTo>
                    <a:pt x="3049" y="1535"/>
                  </a:lnTo>
                  <a:lnTo>
                    <a:pt x="3053" y="1544"/>
                  </a:lnTo>
                  <a:lnTo>
                    <a:pt x="3056" y="1554"/>
                  </a:lnTo>
                  <a:close/>
                  <a:moveTo>
                    <a:pt x="5669" y="1844"/>
                  </a:moveTo>
                  <a:lnTo>
                    <a:pt x="5669" y="1865"/>
                  </a:lnTo>
                  <a:lnTo>
                    <a:pt x="5670" y="1884"/>
                  </a:lnTo>
                  <a:lnTo>
                    <a:pt x="5671" y="1904"/>
                  </a:lnTo>
                  <a:lnTo>
                    <a:pt x="5673" y="1924"/>
                  </a:lnTo>
                  <a:lnTo>
                    <a:pt x="5678" y="1963"/>
                  </a:lnTo>
                  <a:lnTo>
                    <a:pt x="5686" y="2001"/>
                  </a:lnTo>
                  <a:lnTo>
                    <a:pt x="5701" y="2079"/>
                  </a:lnTo>
                  <a:lnTo>
                    <a:pt x="5719" y="2157"/>
                  </a:lnTo>
                  <a:lnTo>
                    <a:pt x="5727" y="2196"/>
                  </a:lnTo>
                  <a:lnTo>
                    <a:pt x="5734" y="2236"/>
                  </a:lnTo>
                  <a:lnTo>
                    <a:pt x="5740" y="2276"/>
                  </a:lnTo>
                  <a:lnTo>
                    <a:pt x="5745" y="2318"/>
                  </a:lnTo>
                  <a:lnTo>
                    <a:pt x="5747" y="2339"/>
                  </a:lnTo>
                  <a:lnTo>
                    <a:pt x="5748" y="2360"/>
                  </a:lnTo>
                  <a:lnTo>
                    <a:pt x="5748" y="2382"/>
                  </a:lnTo>
                  <a:lnTo>
                    <a:pt x="5748" y="2404"/>
                  </a:lnTo>
                  <a:lnTo>
                    <a:pt x="5747" y="2427"/>
                  </a:lnTo>
                  <a:lnTo>
                    <a:pt x="5746" y="2450"/>
                  </a:lnTo>
                  <a:lnTo>
                    <a:pt x="5744" y="2472"/>
                  </a:lnTo>
                  <a:lnTo>
                    <a:pt x="5741" y="2496"/>
                  </a:lnTo>
                  <a:lnTo>
                    <a:pt x="5734" y="2509"/>
                  </a:lnTo>
                  <a:lnTo>
                    <a:pt x="5727" y="2522"/>
                  </a:lnTo>
                  <a:lnTo>
                    <a:pt x="5719" y="2536"/>
                  </a:lnTo>
                  <a:lnTo>
                    <a:pt x="5709" y="2548"/>
                  </a:lnTo>
                  <a:lnTo>
                    <a:pt x="5700" y="2561"/>
                  </a:lnTo>
                  <a:lnTo>
                    <a:pt x="5690" y="2573"/>
                  </a:lnTo>
                  <a:lnTo>
                    <a:pt x="5679" y="2584"/>
                  </a:lnTo>
                  <a:lnTo>
                    <a:pt x="5669" y="2595"/>
                  </a:lnTo>
                  <a:lnTo>
                    <a:pt x="5658" y="2606"/>
                  </a:lnTo>
                  <a:lnTo>
                    <a:pt x="5645" y="2616"/>
                  </a:lnTo>
                  <a:lnTo>
                    <a:pt x="5634" y="2625"/>
                  </a:lnTo>
                  <a:lnTo>
                    <a:pt x="5622" y="2635"/>
                  </a:lnTo>
                  <a:lnTo>
                    <a:pt x="5608" y="2643"/>
                  </a:lnTo>
                  <a:lnTo>
                    <a:pt x="5596" y="2650"/>
                  </a:lnTo>
                  <a:lnTo>
                    <a:pt x="5583" y="2657"/>
                  </a:lnTo>
                  <a:lnTo>
                    <a:pt x="5569" y="2663"/>
                  </a:lnTo>
                  <a:lnTo>
                    <a:pt x="5555" y="2669"/>
                  </a:lnTo>
                  <a:lnTo>
                    <a:pt x="5541" y="2674"/>
                  </a:lnTo>
                  <a:lnTo>
                    <a:pt x="5527" y="2678"/>
                  </a:lnTo>
                  <a:lnTo>
                    <a:pt x="5513" y="2681"/>
                  </a:lnTo>
                  <a:lnTo>
                    <a:pt x="5499" y="2683"/>
                  </a:lnTo>
                  <a:lnTo>
                    <a:pt x="5485" y="2685"/>
                  </a:lnTo>
                  <a:lnTo>
                    <a:pt x="5470" y="2685"/>
                  </a:lnTo>
                  <a:lnTo>
                    <a:pt x="5456" y="2685"/>
                  </a:lnTo>
                  <a:lnTo>
                    <a:pt x="5441" y="2683"/>
                  </a:lnTo>
                  <a:lnTo>
                    <a:pt x="5426" y="2680"/>
                  </a:lnTo>
                  <a:lnTo>
                    <a:pt x="5413" y="2677"/>
                  </a:lnTo>
                  <a:lnTo>
                    <a:pt x="5398" y="2672"/>
                  </a:lnTo>
                  <a:lnTo>
                    <a:pt x="5384" y="2665"/>
                  </a:lnTo>
                  <a:lnTo>
                    <a:pt x="5369" y="2659"/>
                  </a:lnTo>
                  <a:lnTo>
                    <a:pt x="5356" y="2650"/>
                  </a:lnTo>
                  <a:lnTo>
                    <a:pt x="5342" y="2641"/>
                  </a:lnTo>
                  <a:lnTo>
                    <a:pt x="5322" y="2620"/>
                  </a:lnTo>
                  <a:lnTo>
                    <a:pt x="5303" y="2599"/>
                  </a:lnTo>
                  <a:lnTo>
                    <a:pt x="5285" y="2577"/>
                  </a:lnTo>
                  <a:lnTo>
                    <a:pt x="5268" y="2554"/>
                  </a:lnTo>
                  <a:lnTo>
                    <a:pt x="5251" y="2532"/>
                  </a:lnTo>
                  <a:lnTo>
                    <a:pt x="5235" y="2508"/>
                  </a:lnTo>
                  <a:lnTo>
                    <a:pt x="5220" y="2483"/>
                  </a:lnTo>
                  <a:lnTo>
                    <a:pt x="5206" y="2459"/>
                  </a:lnTo>
                  <a:lnTo>
                    <a:pt x="5192" y="2434"/>
                  </a:lnTo>
                  <a:lnTo>
                    <a:pt x="5180" y="2408"/>
                  </a:lnTo>
                  <a:lnTo>
                    <a:pt x="5169" y="2383"/>
                  </a:lnTo>
                  <a:lnTo>
                    <a:pt x="5158" y="2356"/>
                  </a:lnTo>
                  <a:lnTo>
                    <a:pt x="5148" y="2329"/>
                  </a:lnTo>
                  <a:lnTo>
                    <a:pt x="5140" y="2303"/>
                  </a:lnTo>
                  <a:lnTo>
                    <a:pt x="5132" y="2275"/>
                  </a:lnTo>
                  <a:lnTo>
                    <a:pt x="5124" y="2247"/>
                  </a:lnTo>
                  <a:lnTo>
                    <a:pt x="5118" y="2218"/>
                  </a:lnTo>
                  <a:lnTo>
                    <a:pt x="5112" y="2191"/>
                  </a:lnTo>
                  <a:lnTo>
                    <a:pt x="5108" y="2162"/>
                  </a:lnTo>
                  <a:lnTo>
                    <a:pt x="5104" y="2133"/>
                  </a:lnTo>
                  <a:lnTo>
                    <a:pt x="5101" y="2103"/>
                  </a:lnTo>
                  <a:lnTo>
                    <a:pt x="5099" y="2073"/>
                  </a:lnTo>
                  <a:lnTo>
                    <a:pt x="5098" y="2045"/>
                  </a:lnTo>
                  <a:lnTo>
                    <a:pt x="5098" y="2017"/>
                  </a:lnTo>
                  <a:lnTo>
                    <a:pt x="5098" y="1984"/>
                  </a:lnTo>
                  <a:lnTo>
                    <a:pt x="5099" y="1954"/>
                  </a:lnTo>
                  <a:lnTo>
                    <a:pt x="5101" y="1924"/>
                  </a:lnTo>
                  <a:lnTo>
                    <a:pt x="5104" y="1894"/>
                  </a:lnTo>
                  <a:lnTo>
                    <a:pt x="5108" y="1863"/>
                  </a:lnTo>
                  <a:lnTo>
                    <a:pt x="5112" y="1833"/>
                  </a:lnTo>
                  <a:lnTo>
                    <a:pt x="5118" y="1802"/>
                  </a:lnTo>
                  <a:lnTo>
                    <a:pt x="5124" y="1771"/>
                  </a:lnTo>
                  <a:lnTo>
                    <a:pt x="5129" y="1739"/>
                  </a:lnTo>
                  <a:lnTo>
                    <a:pt x="5136" y="1711"/>
                  </a:lnTo>
                  <a:lnTo>
                    <a:pt x="5145" y="1685"/>
                  </a:lnTo>
                  <a:lnTo>
                    <a:pt x="5156" y="1661"/>
                  </a:lnTo>
                  <a:lnTo>
                    <a:pt x="5170" y="1642"/>
                  </a:lnTo>
                  <a:lnTo>
                    <a:pt x="5185" y="1625"/>
                  </a:lnTo>
                  <a:lnTo>
                    <a:pt x="5202" y="1611"/>
                  </a:lnTo>
                  <a:lnTo>
                    <a:pt x="5219" y="1600"/>
                  </a:lnTo>
                  <a:lnTo>
                    <a:pt x="5239" y="1590"/>
                  </a:lnTo>
                  <a:lnTo>
                    <a:pt x="5259" y="1584"/>
                  </a:lnTo>
                  <a:lnTo>
                    <a:pt x="5281" y="1580"/>
                  </a:lnTo>
                  <a:lnTo>
                    <a:pt x="5303" y="1578"/>
                  </a:lnTo>
                  <a:lnTo>
                    <a:pt x="5326" y="1578"/>
                  </a:lnTo>
                  <a:lnTo>
                    <a:pt x="5349" y="1580"/>
                  </a:lnTo>
                  <a:lnTo>
                    <a:pt x="5373" y="1584"/>
                  </a:lnTo>
                  <a:lnTo>
                    <a:pt x="5396" y="1590"/>
                  </a:lnTo>
                  <a:lnTo>
                    <a:pt x="5420" y="1599"/>
                  </a:lnTo>
                  <a:lnTo>
                    <a:pt x="5444" y="1607"/>
                  </a:lnTo>
                  <a:lnTo>
                    <a:pt x="5467" y="1618"/>
                  </a:lnTo>
                  <a:lnTo>
                    <a:pt x="5490" y="1630"/>
                  </a:lnTo>
                  <a:lnTo>
                    <a:pt x="5513" y="1644"/>
                  </a:lnTo>
                  <a:lnTo>
                    <a:pt x="5533" y="1658"/>
                  </a:lnTo>
                  <a:lnTo>
                    <a:pt x="5554" y="1674"/>
                  </a:lnTo>
                  <a:lnTo>
                    <a:pt x="5573" y="1690"/>
                  </a:lnTo>
                  <a:lnTo>
                    <a:pt x="5592" y="1708"/>
                  </a:lnTo>
                  <a:lnTo>
                    <a:pt x="5608" y="1726"/>
                  </a:lnTo>
                  <a:lnTo>
                    <a:pt x="5623" y="1745"/>
                  </a:lnTo>
                  <a:lnTo>
                    <a:pt x="5636" y="1764"/>
                  </a:lnTo>
                  <a:lnTo>
                    <a:pt x="5647" y="1784"/>
                  </a:lnTo>
                  <a:lnTo>
                    <a:pt x="5657" y="1803"/>
                  </a:lnTo>
                  <a:lnTo>
                    <a:pt x="5664" y="1824"/>
                  </a:lnTo>
                  <a:lnTo>
                    <a:pt x="5669" y="1844"/>
                  </a:lnTo>
                  <a:close/>
                  <a:moveTo>
                    <a:pt x="2839" y="2206"/>
                  </a:moveTo>
                  <a:lnTo>
                    <a:pt x="2838" y="2225"/>
                  </a:lnTo>
                  <a:lnTo>
                    <a:pt x="2837" y="2244"/>
                  </a:lnTo>
                  <a:lnTo>
                    <a:pt x="2835" y="2260"/>
                  </a:lnTo>
                  <a:lnTo>
                    <a:pt x="2832" y="2275"/>
                  </a:lnTo>
                  <a:lnTo>
                    <a:pt x="2828" y="2289"/>
                  </a:lnTo>
                  <a:lnTo>
                    <a:pt x="2824" y="2302"/>
                  </a:lnTo>
                  <a:lnTo>
                    <a:pt x="2817" y="2313"/>
                  </a:lnTo>
                  <a:lnTo>
                    <a:pt x="2811" y="2324"/>
                  </a:lnTo>
                  <a:lnTo>
                    <a:pt x="2804" y="2333"/>
                  </a:lnTo>
                  <a:lnTo>
                    <a:pt x="2796" y="2343"/>
                  </a:lnTo>
                  <a:lnTo>
                    <a:pt x="2788" y="2351"/>
                  </a:lnTo>
                  <a:lnTo>
                    <a:pt x="2777" y="2359"/>
                  </a:lnTo>
                  <a:lnTo>
                    <a:pt x="2767" y="2366"/>
                  </a:lnTo>
                  <a:lnTo>
                    <a:pt x="2756" y="2373"/>
                  </a:lnTo>
                  <a:lnTo>
                    <a:pt x="2743" y="2381"/>
                  </a:lnTo>
                  <a:lnTo>
                    <a:pt x="2730" y="2387"/>
                  </a:lnTo>
                  <a:lnTo>
                    <a:pt x="2709" y="2393"/>
                  </a:lnTo>
                  <a:lnTo>
                    <a:pt x="2690" y="2398"/>
                  </a:lnTo>
                  <a:lnTo>
                    <a:pt x="2669" y="2402"/>
                  </a:lnTo>
                  <a:lnTo>
                    <a:pt x="2650" y="2404"/>
                  </a:lnTo>
                  <a:lnTo>
                    <a:pt x="2631" y="2406"/>
                  </a:lnTo>
                  <a:lnTo>
                    <a:pt x="2611" y="2406"/>
                  </a:lnTo>
                  <a:lnTo>
                    <a:pt x="2593" y="2405"/>
                  </a:lnTo>
                  <a:lnTo>
                    <a:pt x="2573" y="2403"/>
                  </a:lnTo>
                  <a:lnTo>
                    <a:pt x="2556" y="2401"/>
                  </a:lnTo>
                  <a:lnTo>
                    <a:pt x="2537" y="2397"/>
                  </a:lnTo>
                  <a:lnTo>
                    <a:pt x="2520" y="2392"/>
                  </a:lnTo>
                  <a:lnTo>
                    <a:pt x="2502" y="2387"/>
                  </a:lnTo>
                  <a:lnTo>
                    <a:pt x="2485" y="2380"/>
                  </a:lnTo>
                  <a:lnTo>
                    <a:pt x="2468" y="2372"/>
                  </a:lnTo>
                  <a:lnTo>
                    <a:pt x="2451" y="2364"/>
                  </a:lnTo>
                  <a:lnTo>
                    <a:pt x="2435" y="2356"/>
                  </a:lnTo>
                  <a:lnTo>
                    <a:pt x="2419" y="2346"/>
                  </a:lnTo>
                  <a:lnTo>
                    <a:pt x="2404" y="2335"/>
                  </a:lnTo>
                  <a:lnTo>
                    <a:pt x="2388" y="2324"/>
                  </a:lnTo>
                  <a:lnTo>
                    <a:pt x="2373" y="2313"/>
                  </a:lnTo>
                  <a:lnTo>
                    <a:pt x="2358" y="2301"/>
                  </a:lnTo>
                  <a:lnTo>
                    <a:pt x="2344" y="2287"/>
                  </a:lnTo>
                  <a:lnTo>
                    <a:pt x="2330" y="2274"/>
                  </a:lnTo>
                  <a:lnTo>
                    <a:pt x="2317" y="2260"/>
                  </a:lnTo>
                  <a:lnTo>
                    <a:pt x="2304" y="2245"/>
                  </a:lnTo>
                  <a:lnTo>
                    <a:pt x="2290" y="2231"/>
                  </a:lnTo>
                  <a:lnTo>
                    <a:pt x="2278" y="2215"/>
                  </a:lnTo>
                  <a:lnTo>
                    <a:pt x="2266" y="2200"/>
                  </a:lnTo>
                  <a:lnTo>
                    <a:pt x="2243" y="2167"/>
                  </a:lnTo>
                  <a:lnTo>
                    <a:pt x="2222" y="2134"/>
                  </a:lnTo>
                  <a:lnTo>
                    <a:pt x="2222" y="2061"/>
                  </a:lnTo>
                  <a:lnTo>
                    <a:pt x="2242" y="2062"/>
                  </a:lnTo>
                  <a:lnTo>
                    <a:pt x="2261" y="2063"/>
                  </a:lnTo>
                  <a:lnTo>
                    <a:pt x="2281" y="2066"/>
                  </a:lnTo>
                  <a:lnTo>
                    <a:pt x="2301" y="2069"/>
                  </a:lnTo>
                  <a:lnTo>
                    <a:pt x="2319" y="2073"/>
                  </a:lnTo>
                  <a:lnTo>
                    <a:pt x="2338" y="2077"/>
                  </a:lnTo>
                  <a:lnTo>
                    <a:pt x="2356" y="2084"/>
                  </a:lnTo>
                  <a:lnTo>
                    <a:pt x="2375" y="2089"/>
                  </a:lnTo>
                  <a:lnTo>
                    <a:pt x="2410" y="2102"/>
                  </a:lnTo>
                  <a:lnTo>
                    <a:pt x="2446" y="2117"/>
                  </a:lnTo>
                  <a:lnTo>
                    <a:pt x="2481" y="2132"/>
                  </a:lnTo>
                  <a:lnTo>
                    <a:pt x="2517" y="2147"/>
                  </a:lnTo>
                  <a:lnTo>
                    <a:pt x="2553" y="2163"/>
                  </a:lnTo>
                  <a:lnTo>
                    <a:pt x="2589" y="2176"/>
                  </a:lnTo>
                  <a:lnTo>
                    <a:pt x="2608" y="2182"/>
                  </a:lnTo>
                  <a:lnTo>
                    <a:pt x="2627" y="2188"/>
                  </a:lnTo>
                  <a:lnTo>
                    <a:pt x="2646" y="2194"/>
                  </a:lnTo>
                  <a:lnTo>
                    <a:pt x="2666" y="2199"/>
                  </a:lnTo>
                  <a:lnTo>
                    <a:pt x="2686" y="2203"/>
                  </a:lnTo>
                  <a:lnTo>
                    <a:pt x="2706" y="2206"/>
                  </a:lnTo>
                  <a:lnTo>
                    <a:pt x="2727" y="2209"/>
                  </a:lnTo>
                  <a:lnTo>
                    <a:pt x="2748" y="2210"/>
                  </a:lnTo>
                  <a:lnTo>
                    <a:pt x="2770" y="2211"/>
                  </a:lnTo>
                  <a:lnTo>
                    <a:pt x="2793" y="2210"/>
                  </a:lnTo>
                  <a:lnTo>
                    <a:pt x="2815" y="2209"/>
                  </a:lnTo>
                  <a:lnTo>
                    <a:pt x="2839" y="2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539750" y="268288"/>
              <a:ext cx="901700" cy="900112"/>
            </a:xfrm>
            <a:custGeom>
              <a:avLst/>
              <a:gdLst>
                <a:gd name="T0" fmla="*/ 9892 w 16472"/>
                <a:gd name="T1" fmla="*/ 168 h 16443"/>
                <a:gd name="T2" fmla="*/ 11801 w 16472"/>
                <a:gd name="T3" fmla="*/ 813 h 16443"/>
                <a:gd name="T4" fmla="*/ 13469 w 16472"/>
                <a:gd name="T5" fmla="*/ 1882 h 16443"/>
                <a:gd name="T6" fmla="*/ 14832 w 16472"/>
                <a:gd name="T7" fmla="*/ 3308 h 16443"/>
                <a:gd name="T8" fmla="*/ 15823 w 16472"/>
                <a:gd name="T9" fmla="*/ 5026 h 16443"/>
                <a:gd name="T10" fmla="*/ 16377 w 16472"/>
                <a:gd name="T11" fmla="*/ 6973 h 16443"/>
                <a:gd name="T12" fmla="*/ 16430 w 16472"/>
                <a:gd name="T13" fmla="*/ 9060 h 16443"/>
                <a:gd name="T14" fmla="*/ 15971 w 16472"/>
                <a:gd name="T15" fmla="*/ 11043 h 16443"/>
                <a:gd name="T16" fmla="*/ 15062 w 16472"/>
                <a:gd name="T17" fmla="*/ 12812 h 16443"/>
                <a:gd name="T18" fmla="*/ 13769 w 16472"/>
                <a:gd name="T19" fmla="*/ 14302 h 16443"/>
                <a:gd name="T20" fmla="*/ 12156 w 16472"/>
                <a:gd name="T21" fmla="*/ 15448 h 16443"/>
                <a:gd name="T22" fmla="*/ 10290 w 16472"/>
                <a:gd name="T23" fmla="*/ 16183 h 16443"/>
                <a:gd name="T24" fmla="*/ 8236 w 16472"/>
                <a:gd name="T25" fmla="*/ 16443 h 16443"/>
                <a:gd name="T26" fmla="*/ 6182 w 16472"/>
                <a:gd name="T27" fmla="*/ 16183 h 16443"/>
                <a:gd name="T28" fmla="*/ 4317 w 16472"/>
                <a:gd name="T29" fmla="*/ 15448 h 16443"/>
                <a:gd name="T30" fmla="*/ 2703 w 16472"/>
                <a:gd name="T31" fmla="*/ 14302 h 16443"/>
                <a:gd name="T32" fmla="*/ 1410 w 16472"/>
                <a:gd name="T33" fmla="*/ 12812 h 16443"/>
                <a:gd name="T34" fmla="*/ 501 w 16472"/>
                <a:gd name="T35" fmla="*/ 11043 h 16443"/>
                <a:gd name="T36" fmla="*/ 42 w 16472"/>
                <a:gd name="T37" fmla="*/ 9060 h 16443"/>
                <a:gd name="T38" fmla="*/ 96 w 16472"/>
                <a:gd name="T39" fmla="*/ 6973 h 16443"/>
                <a:gd name="T40" fmla="*/ 650 w 16472"/>
                <a:gd name="T41" fmla="*/ 5026 h 16443"/>
                <a:gd name="T42" fmla="*/ 1640 w 16472"/>
                <a:gd name="T43" fmla="*/ 3308 h 16443"/>
                <a:gd name="T44" fmla="*/ 3003 w 16472"/>
                <a:gd name="T45" fmla="*/ 1882 h 16443"/>
                <a:gd name="T46" fmla="*/ 4671 w 16472"/>
                <a:gd name="T47" fmla="*/ 813 h 16443"/>
                <a:gd name="T48" fmla="*/ 6580 w 16472"/>
                <a:gd name="T49" fmla="*/ 168 h 16443"/>
                <a:gd name="T50" fmla="*/ 8236 w 16472"/>
                <a:gd name="T51" fmla="*/ 290 h 16443"/>
                <a:gd name="T52" fmla="*/ 10207 w 16472"/>
                <a:gd name="T53" fmla="*/ 542 h 16443"/>
                <a:gd name="T54" fmla="*/ 12000 w 16472"/>
                <a:gd name="T55" fmla="*/ 1254 h 16443"/>
                <a:gd name="T56" fmla="*/ 13548 w 16472"/>
                <a:gd name="T57" fmla="*/ 2363 h 16443"/>
                <a:gd name="T58" fmla="*/ 14791 w 16472"/>
                <a:gd name="T59" fmla="*/ 3801 h 16443"/>
                <a:gd name="T60" fmla="*/ 15664 w 16472"/>
                <a:gd name="T61" fmla="*/ 5508 h 16443"/>
                <a:gd name="T62" fmla="*/ 16104 w 16472"/>
                <a:gd name="T63" fmla="*/ 7416 h 16443"/>
                <a:gd name="T64" fmla="*/ 16054 w 16472"/>
                <a:gd name="T65" fmla="*/ 9421 h 16443"/>
                <a:gd name="T66" fmla="*/ 15522 w 16472"/>
                <a:gd name="T67" fmla="*/ 11289 h 16443"/>
                <a:gd name="T68" fmla="*/ 14569 w 16472"/>
                <a:gd name="T69" fmla="*/ 12940 h 16443"/>
                <a:gd name="T70" fmla="*/ 13261 w 16472"/>
                <a:gd name="T71" fmla="*/ 14310 h 16443"/>
                <a:gd name="T72" fmla="*/ 11659 w 16472"/>
                <a:gd name="T73" fmla="*/ 15336 h 16443"/>
                <a:gd name="T74" fmla="*/ 9826 w 16472"/>
                <a:gd name="T75" fmla="*/ 15956 h 16443"/>
                <a:gd name="T76" fmla="*/ 7830 w 16472"/>
                <a:gd name="T77" fmla="*/ 16107 h 16443"/>
                <a:gd name="T78" fmla="*/ 5886 w 16472"/>
                <a:gd name="T79" fmla="*/ 15761 h 16443"/>
                <a:gd name="T80" fmla="*/ 4131 w 16472"/>
                <a:gd name="T81" fmla="*/ 14970 h 16443"/>
                <a:gd name="T82" fmla="*/ 2630 w 16472"/>
                <a:gd name="T83" fmla="*/ 13799 h 16443"/>
                <a:gd name="T84" fmla="*/ 1449 w 16472"/>
                <a:gd name="T85" fmla="*/ 12310 h 16443"/>
                <a:gd name="T86" fmla="*/ 651 w 16472"/>
                <a:gd name="T87" fmla="*/ 10564 h 16443"/>
                <a:gd name="T88" fmla="*/ 301 w 16472"/>
                <a:gd name="T89" fmla="*/ 8626 h 16443"/>
                <a:gd name="T90" fmla="*/ 453 w 16472"/>
                <a:gd name="T91" fmla="*/ 6633 h 16443"/>
                <a:gd name="T92" fmla="*/ 1080 w 16472"/>
                <a:gd name="T93" fmla="*/ 4797 h 16443"/>
                <a:gd name="T94" fmla="*/ 2116 w 16472"/>
                <a:gd name="T95" fmla="*/ 3190 h 16443"/>
                <a:gd name="T96" fmla="*/ 3497 w 16472"/>
                <a:gd name="T97" fmla="*/ 1876 h 16443"/>
                <a:gd name="T98" fmla="*/ 5158 w 16472"/>
                <a:gd name="T99" fmla="*/ 918 h 16443"/>
                <a:gd name="T100" fmla="*/ 7034 w 16472"/>
                <a:gd name="T101" fmla="*/ 382 h 16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472" h="16443">
                  <a:moveTo>
                    <a:pt x="8236" y="0"/>
                  </a:moveTo>
                  <a:lnTo>
                    <a:pt x="8659" y="10"/>
                  </a:lnTo>
                  <a:lnTo>
                    <a:pt x="9076" y="42"/>
                  </a:lnTo>
                  <a:lnTo>
                    <a:pt x="9487" y="95"/>
                  </a:lnTo>
                  <a:lnTo>
                    <a:pt x="9892" y="168"/>
                  </a:lnTo>
                  <a:lnTo>
                    <a:pt x="10290" y="260"/>
                  </a:lnTo>
                  <a:lnTo>
                    <a:pt x="10680" y="371"/>
                  </a:lnTo>
                  <a:lnTo>
                    <a:pt x="11063" y="500"/>
                  </a:lnTo>
                  <a:lnTo>
                    <a:pt x="11437" y="647"/>
                  </a:lnTo>
                  <a:lnTo>
                    <a:pt x="11801" y="813"/>
                  </a:lnTo>
                  <a:lnTo>
                    <a:pt x="12156" y="995"/>
                  </a:lnTo>
                  <a:lnTo>
                    <a:pt x="12501" y="1193"/>
                  </a:lnTo>
                  <a:lnTo>
                    <a:pt x="12835" y="1408"/>
                  </a:lnTo>
                  <a:lnTo>
                    <a:pt x="13158" y="1637"/>
                  </a:lnTo>
                  <a:lnTo>
                    <a:pt x="13469" y="1882"/>
                  </a:lnTo>
                  <a:lnTo>
                    <a:pt x="13769" y="2141"/>
                  </a:lnTo>
                  <a:lnTo>
                    <a:pt x="14055" y="2413"/>
                  </a:lnTo>
                  <a:lnTo>
                    <a:pt x="14328" y="2699"/>
                  </a:lnTo>
                  <a:lnTo>
                    <a:pt x="14587" y="2998"/>
                  </a:lnTo>
                  <a:lnTo>
                    <a:pt x="14832" y="3308"/>
                  </a:lnTo>
                  <a:lnTo>
                    <a:pt x="15062" y="3631"/>
                  </a:lnTo>
                  <a:lnTo>
                    <a:pt x="15277" y="3964"/>
                  </a:lnTo>
                  <a:lnTo>
                    <a:pt x="15475" y="4308"/>
                  </a:lnTo>
                  <a:lnTo>
                    <a:pt x="15658" y="4663"/>
                  </a:lnTo>
                  <a:lnTo>
                    <a:pt x="15823" y="5026"/>
                  </a:lnTo>
                  <a:lnTo>
                    <a:pt x="15971" y="5399"/>
                  </a:lnTo>
                  <a:lnTo>
                    <a:pt x="16100" y="5782"/>
                  </a:lnTo>
                  <a:lnTo>
                    <a:pt x="16212" y="6171"/>
                  </a:lnTo>
                  <a:lnTo>
                    <a:pt x="16304" y="6568"/>
                  </a:lnTo>
                  <a:lnTo>
                    <a:pt x="16377" y="6973"/>
                  </a:lnTo>
                  <a:lnTo>
                    <a:pt x="16430" y="7383"/>
                  </a:lnTo>
                  <a:lnTo>
                    <a:pt x="16462" y="7799"/>
                  </a:lnTo>
                  <a:lnTo>
                    <a:pt x="16472" y="8222"/>
                  </a:lnTo>
                  <a:lnTo>
                    <a:pt x="16462" y="8643"/>
                  </a:lnTo>
                  <a:lnTo>
                    <a:pt x="16430" y="9060"/>
                  </a:lnTo>
                  <a:lnTo>
                    <a:pt x="16377" y="9470"/>
                  </a:lnTo>
                  <a:lnTo>
                    <a:pt x="16304" y="9875"/>
                  </a:lnTo>
                  <a:lnTo>
                    <a:pt x="16212" y="10272"/>
                  </a:lnTo>
                  <a:lnTo>
                    <a:pt x="16100" y="10661"/>
                  </a:lnTo>
                  <a:lnTo>
                    <a:pt x="15971" y="11043"/>
                  </a:lnTo>
                  <a:lnTo>
                    <a:pt x="15823" y="11416"/>
                  </a:lnTo>
                  <a:lnTo>
                    <a:pt x="15658" y="11780"/>
                  </a:lnTo>
                  <a:lnTo>
                    <a:pt x="15475" y="12134"/>
                  </a:lnTo>
                  <a:lnTo>
                    <a:pt x="15277" y="12478"/>
                  </a:lnTo>
                  <a:lnTo>
                    <a:pt x="15062" y="12812"/>
                  </a:lnTo>
                  <a:lnTo>
                    <a:pt x="14832" y="13135"/>
                  </a:lnTo>
                  <a:lnTo>
                    <a:pt x="14587" y="13445"/>
                  </a:lnTo>
                  <a:lnTo>
                    <a:pt x="14328" y="13744"/>
                  </a:lnTo>
                  <a:lnTo>
                    <a:pt x="14055" y="14030"/>
                  </a:lnTo>
                  <a:lnTo>
                    <a:pt x="13769" y="14302"/>
                  </a:lnTo>
                  <a:lnTo>
                    <a:pt x="13469" y="14561"/>
                  </a:lnTo>
                  <a:lnTo>
                    <a:pt x="13158" y="14806"/>
                  </a:lnTo>
                  <a:lnTo>
                    <a:pt x="12835" y="15035"/>
                  </a:lnTo>
                  <a:lnTo>
                    <a:pt x="12501" y="15250"/>
                  </a:lnTo>
                  <a:lnTo>
                    <a:pt x="12156" y="15448"/>
                  </a:lnTo>
                  <a:lnTo>
                    <a:pt x="11801" y="15630"/>
                  </a:lnTo>
                  <a:lnTo>
                    <a:pt x="11437" y="15795"/>
                  </a:lnTo>
                  <a:lnTo>
                    <a:pt x="11063" y="15943"/>
                  </a:lnTo>
                  <a:lnTo>
                    <a:pt x="10680" y="16072"/>
                  </a:lnTo>
                  <a:lnTo>
                    <a:pt x="10290" y="16183"/>
                  </a:lnTo>
                  <a:lnTo>
                    <a:pt x="9892" y="16275"/>
                  </a:lnTo>
                  <a:lnTo>
                    <a:pt x="9487" y="16347"/>
                  </a:lnTo>
                  <a:lnTo>
                    <a:pt x="9076" y="16401"/>
                  </a:lnTo>
                  <a:lnTo>
                    <a:pt x="8659" y="16432"/>
                  </a:lnTo>
                  <a:lnTo>
                    <a:pt x="8236" y="16443"/>
                  </a:lnTo>
                  <a:lnTo>
                    <a:pt x="7813" y="16432"/>
                  </a:lnTo>
                  <a:lnTo>
                    <a:pt x="7396" y="16401"/>
                  </a:lnTo>
                  <a:lnTo>
                    <a:pt x="6985" y="16347"/>
                  </a:lnTo>
                  <a:lnTo>
                    <a:pt x="6580" y="16275"/>
                  </a:lnTo>
                  <a:lnTo>
                    <a:pt x="6182" y="16183"/>
                  </a:lnTo>
                  <a:lnTo>
                    <a:pt x="5792" y="16072"/>
                  </a:lnTo>
                  <a:lnTo>
                    <a:pt x="5410" y="15943"/>
                  </a:lnTo>
                  <a:lnTo>
                    <a:pt x="5036" y="15795"/>
                  </a:lnTo>
                  <a:lnTo>
                    <a:pt x="4671" y="15630"/>
                  </a:lnTo>
                  <a:lnTo>
                    <a:pt x="4317" y="15448"/>
                  </a:lnTo>
                  <a:lnTo>
                    <a:pt x="3972" y="15250"/>
                  </a:lnTo>
                  <a:lnTo>
                    <a:pt x="3637" y="15035"/>
                  </a:lnTo>
                  <a:lnTo>
                    <a:pt x="3314" y="14806"/>
                  </a:lnTo>
                  <a:lnTo>
                    <a:pt x="3003" y="14561"/>
                  </a:lnTo>
                  <a:lnTo>
                    <a:pt x="2703" y="14302"/>
                  </a:lnTo>
                  <a:lnTo>
                    <a:pt x="2417" y="14030"/>
                  </a:lnTo>
                  <a:lnTo>
                    <a:pt x="2144" y="13744"/>
                  </a:lnTo>
                  <a:lnTo>
                    <a:pt x="1885" y="13445"/>
                  </a:lnTo>
                  <a:lnTo>
                    <a:pt x="1640" y="13135"/>
                  </a:lnTo>
                  <a:lnTo>
                    <a:pt x="1410" y="12812"/>
                  </a:lnTo>
                  <a:lnTo>
                    <a:pt x="1195" y="12478"/>
                  </a:lnTo>
                  <a:lnTo>
                    <a:pt x="997" y="12134"/>
                  </a:lnTo>
                  <a:lnTo>
                    <a:pt x="814" y="11780"/>
                  </a:lnTo>
                  <a:lnTo>
                    <a:pt x="650" y="11416"/>
                  </a:lnTo>
                  <a:lnTo>
                    <a:pt x="501" y="11043"/>
                  </a:lnTo>
                  <a:lnTo>
                    <a:pt x="372" y="10661"/>
                  </a:lnTo>
                  <a:lnTo>
                    <a:pt x="260" y="10272"/>
                  </a:lnTo>
                  <a:lnTo>
                    <a:pt x="168" y="9875"/>
                  </a:lnTo>
                  <a:lnTo>
                    <a:pt x="96" y="9470"/>
                  </a:lnTo>
                  <a:lnTo>
                    <a:pt x="42" y="9060"/>
                  </a:lnTo>
                  <a:lnTo>
                    <a:pt x="10" y="8643"/>
                  </a:lnTo>
                  <a:lnTo>
                    <a:pt x="0" y="8222"/>
                  </a:lnTo>
                  <a:lnTo>
                    <a:pt x="10" y="7799"/>
                  </a:lnTo>
                  <a:lnTo>
                    <a:pt x="42" y="7383"/>
                  </a:lnTo>
                  <a:lnTo>
                    <a:pt x="96" y="6973"/>
                  </a:lnTo>
                  <a:lnTo>
                    <a:pt x="168" y="6568"/>
                  </a:lnTo>
                  <a:lnTo>
                    <a:pt x="260" y="6171"/>
                  </a:lnTo>
                  <a:lnTo>
                    <a:pt x="372" y="5782"/>
                  </a:lnTo>
                  <a:lnTo>
                    <a:pt x="501" y="5399"/>
                  </a:lnTo>
                  <a:lnTo>
                    <a:pt x="650" y="5026"/>
                  </a:lnTo>
                  <a:lnTo>
                    <a:pt x="814" y="4663"/>
                  </a:lnTo>
                  <a:lnTo>
                    <a:pt x="997" y="4308"/>
                  </a:lnTo>
                  <a:lnTo>
                    <a:pt x="1195" y="3964"/>
                  </a:lnTo>
                  <a:lnTo>
                    <a:pt x="1410" y="3631"/>
                  </a:lnTo>
                  <a:lnTo>
                    <a:pt x="1640" y="3308"/>
                  </a:lnTo>
                  <a:lnTo>
                    <a:pt x="1885" y="2998"/>
                  </a:lnTo>
                  <a:lnTo>
                    <a:pt x="2144" y="2699"/>
                  </a:lnTo>
                  <a:lnTo>
                    <a:pt x="2417" y="2413"/>
                  </a:lnTo>
                  <a:lnTo>
                    <a:pt x="2703" y="2141"/>
                  </a:lnTo>
                  <a:lnTo>
                    <a:pt x="3003" y="1882"/>
                  </a:lnTo>
                  <a:lnTo>
                    <a:pt x="3314" y="1637"/>
                  </a:lnTo>
                  <a:lnTo>
                    <a:pt x="3637" y="1408"/>
                  </a:lnTo>
                  <a:lnTo>
                    <a:pt x="3972" y="1193"/>
                  </a:lnTo>
                  <a:lnTo>
                    <a:pt x="4317" y="995"/>
                  </a:lnTo>
                  <a:lnTo>
                    <a:pt x="4671" y="813"/>
                  </a:lnTo>
                  <a:lnTo>
                    <a:pt x="5036" y="647"/>
                  </a:lnTo>
                  <a:lnTo>
                    <a:pt x="5410" y="500"/>
                  </a:lnTo>
                  <a:lnTo>
                    <a:pt x="5792" y="371"/>
                  </a:lnTo>
                  <a:lnTo>
                    <a:pt x="6182" y="260"/>
                  </a:lnTo>
                  <a:lnTo>
                    <a:pt x="6580" y="168"/>
                  </a:lnTo>
                  <a:lnTo>
                    <a:pt x="6985" y="95"/>
                  </a:lnTo>
                  <a:lnTo>
                    <a:pt x="7396" y="42"/>
                  </a:lnTo>
                  <a:lnTo>
                    <a:pt x="7813" y="10"/>
                  </a:lnTo>
                  <a:lnTo>
                    <a:pt x="8236" y="0"/>
                  </a:lnTo>
                  <a:close/>
                  <a:moveTo>
                    <a:pt x="8236" y="290"/>
                  </a:moveTo>
                  <a:lnTo>
                    <a:pt x="8642" y="300"/>
                  </a:lnTo>
                  <a:lnTo>
                    <a:pt x="9042" y="331"/>
                  </a:lnTo>
                  <a:lnTo>
                    <a:pt x="9437" y="382"/>
                  </a:lnTo>
                  <a:lnTo>
                    <a:pt x="9826" y="452"/>
                  </a:lnTo>
                  <a:lnTo>
                    <a:pt x="10207" y="542"/>
                  </a:lnTo>
                  <a:lnTo>
                    <a:pt x="10582" y="649"/>
                  </a:lnTo>
                  <a:lnTo>
                    <a:pt x="10950" y="775"/>
                  </a:lnTo>
                  <a:lnTo>
                    <a:pt x="11309" y="918"/>
                  </a:lnTo>
                  <a:lnTo>
                    <a:pt x="11659" y="1078"/>
                  </a:lnTo>
                  <a:lnTo>
                    <a:pt x="12000" y="1254"/>
                  </a:lnTo>
                  <a:lnTo>
                    <a:pt x="12331" y="1446"/>
                  </a:lnTo>
                  <a:lnTo>
                    <a:pt x="12652" y="1654"/>
                  </a:lnTo>
                  <a:lnTo>
                    <a:pt x="12962" y="1876"/>
                  </a:lnTo>
                  <a:lnTo>
                    <a:pt x="13261" y="2112"/>
                  </a:lnTo>
                  <a:lnTo>
                    <a:pt x="13548" y="2363"/>
                  </a:lnTo>
                  <a:lnTo>
                    <a:pt x="13823" y="2626"/>
                  </a:lnTo>
                  <a:lnTo>
                    <a:pt x="14086" y="2902"/>
                  </a:lnTo>
                  <a:lnTo>
                    <a:pt x="14335" y="3190"/>
                  </a:lnTo>
                  <a:lnTo>
                    <a:pt x="14569" y="3490"/>
                  </a:lnTo>
                  <a:lnTo>
                    <a:pt x="14791" y="3801"/>
                  </a:lnTo>
                  <a:lnTo>
                    <a:pt x="14997" y="4124"/>
                  </a:lnTo>
                  <a:lnTo>
                    <a:pt x="15188" y="4456"/>
                  </a:lnTo>
                  <a:lnTo>
                    <a:pt x="15363" y="4797"/>
                  </a:lnTo>
                  <a:lnTo>
                    <a:pt x="15522" y="5149"/>
                  </a:lnTo>
                  <a:lnTo>
                    <a:pt x="15664" y="5508"/>
                  </a:lnTo>
                  <a:lnTo>
                    <a:pt x="15788" y="5875"/>
                  </a:lnTo>
                  <a:lnTo>
                    <a:pt x="15895" y="6250"/>
                  </a:lnTo>
                  <a:lnTo>
                    <a:pt x="15984" y="6633"/>
                  </a:lnTo>
                  <a:lnTo>
                    <a:pt x="16054" y="7021"/>
                  </a:lnTo>
                  <a:lnTo>
                    <a:pt x="16104" y="7416"/>
                  </a:lnTo>
                  <a:lnTo>
                    <a:pt x="16135" y="7817"/>
                  </a:lnTo>
                  <a:lnTo>
                    <a:pt x="16146" y="8222"/>
                  </a:lnTo>
                  <a:lnTo>
                    <a:pt x="16135" y="8626"/>
                  </a:lnTo>
                  <a:lnTo>
                    <a:pt x="16104" y="9026"/>
                  </a:lnTo>
                  <a:lnTo>
                    <a:pt x="16054" y="9421"/>
                  </a:lnTo>
                  <a:lnTo>
                    <a:pt x="15984" y="9808"/>
                  </a:lnTo>
                  <a:lnTo>
                    <a:pt x="15895" y="10190"/>
                  </a:lnTo>
                  <a:lnTo>
                    <a:pt x="15788" y="10564"/>
                  </a:lnTo>
                  <a:lnTo>
                    <a:pt x="15664" y="10930"/>
                  </a:lnTo>
                  <a:lnTo>
                    <a:pt x="15522" y="11289"/>
                  </a:lnTo>
                  <a:lnTo>
                    <a:pt x="15363" y="11639"/>
                  </a:lnTo>
                  <a:lnTo>
                    <a:pt x="15188" y="11979"/>
                  </a:lnTo>
                  <a:lnTo>
                    <a:pt x="14997" y="12310"/>
                  </a:lnTo>
                  <a:lnTo>
                    <a:pt x="14791" y="12629"/>
                  </a:lnTo>
                  <a:lnTo>
                    <a:pt x="14569" y="12940"/>
                  </a:lnTo>
                  <a:lnTo>
                    <a:pt x="14335" y="13238"/>
                  </a:lnTo>
                  <a:lnTo>
                    <a:pt x="14086" y="13524"/>
                  </a:lnTo>
                  <a:lnTo>
                    <a:pt x="13823" y="13799"/>
                  </a:lnTo>
                  <a:lnTo>
                    <a:pt x="13548" y="14061"/>
                  </a:lnTo>
                  <a:lnTo>
                    <a:pt x="13261" y="14310"/>
                  </a:lnTo>
                  <a:lnTo>
                    <a:pt x="12962" y="14544"/>
                  </a:lnTo>
                  <a:lnTo>
                    <a:pt x="12652" y="14765"/>
                  </a:lnTo>
                  <a:lnTo>
                    <a:pt x="12331" y="14970"/>
                  </a:lnTo>
                  <a:lnTo>
                    <a:pt x="12000" y="15161"/>
                  </a:lnTo>
                  <a:lnTo>
                    <a:pt x="11659" y="15336"/>
                  </a:lnTo>
                  <a:lnTo>
                    <a:pt x="11309" y="15494"/>
                  </a:lnTo>
                  <a:lnTo>
                    <a:pt x="10950" y="15636"/>
                  </a:lnTo>
                  <a:lnTo>
                    <a:pt x="10582" y="15761"/>
                  </a:lnTo>
                  <a:lnTo>
                    <a:pt x="10207" y="15867"/>
                  </a:lnTo>
                  <a:lnTo>
                    <a:pt x="9826" y="15956"/>
                  </a:lnTo>
                  <a:lnTo>
                    <a:pt x="9437" y="16026"/>
                  </a:lnTo>
                  <a:lnTo>
                    <a:pt x="9042" y="16076"/>
                  </a:lnTo>
                  <a:lnTo>
                    <a:pt x="8642" y="16107"/>
                  </a:lnTo>
                  <a:lnTo>
                    <a:pt x="8236" y="16117"/>
                  </a:lnTo>
                  <a:lnTo>
                    <a:pt x="7830" y="16107"/>
                  </a:lnTo>
                  <a:lnTo>
                    <a:pt x="7429" y="16076"/>
                  </a:lnTo>
                  <a:lnTo>
                    <a:pt x="7034" y="16026"/>
                  </a:lnTo>
                  <a:lnTo>
                    <a:pt x="6644" y="15956"/>
                  </a:lnTo>
                  <a:lnTo>
                    <a:pt x="6261" y="15867"/>
                  </a:lnTo>
                  <a:lnTo>
                    <a:pt x="5886" y="15761"/>
                  </a:lnTo>
                  <a:lnTo>
                    <a:pt x="5518" y="15636"/>
                  </a:lnTo>
                  <a:lnTo>
                    <a:pt x="5158" y="15494"/>
                  </a:lnTo>
                  <a:lnTo>
                    <a:pt x="4807" y="15336"/>
                  </a:lnTo>
                  <a:lnTo>
                    <a:pt x="4464" y="15161"/>
                  </a:lnTo>
                  <a:lnTo>
                    <a:pt x="4131" y="14970"/>
                  </a:lnTo>
                  <a:lnTo>
                    <a:pt x="3809" y="14765"/>
                  </a:lnTo>
                  <a:lnTo>
                    <a:pt x="3497" y="14544"/>
                  </a:lnTo>
                  <a:lnTo>
                    <a:pt x="3197" y="14310"/>
                  </a:lnTo>
                  <a:lnTo>
                    <a:pt x="2907" y="14061"/>
                  </a:lnTo>
                  <a:lnTo>
                    <a:pt x="2630" y="13799"/>
                  </a:lnTo>
                  <a:lnTo>
                    <a:pt x="2367" y="13524"/>
                  </a:lnTo>
                  <a:lnTo>
                    <a:pt x="2116" y="13238"/>
                  </a:lnTo>
                  <a:lnTo>
                    <a:pt x="1879" y="12940"/>
                  </a:lnTo>
                  <a:lnTo>
                    <a:pt x="1656" y="12629"/>
                  </a:lnTo>
                  <a:lnTo>
                    <a:pt x="1449" y="12310"/>
                  </a:lnTo>
                  <a:lnTo>
                    <a:pt x="1256" y="11979"/>
                  </a:lnTo>
                  <a:lnTo>
                    <a:pt x="1080" y="11639"/>
                  </a:lnTo>
                  <a:lnTo>
                    <a:pt x="919" y="11289"/>
                  </a:lnTo>
                  <a:lnTo>
                    <a:pt x="776" y="10930"/>
                  </a:lnTo>
                  <a:lnTo>
                    <a:pt x="651" y="10564"/>
                  </a:lnTo>
                  <a:lnTo>
                    <a:pt x="543" y="10190"/>
                  </a:lnTo>
                  <a:lnTo>
                    <a:pt x="453" y="9808"/>
                  </a:lnTo>
                  <a:lnTo>
                    <a:pt x="383" y="9421"/>
                  </a:lnTo>
                  <a:lnTo>
                    <a:pt x="331" y="9026"/>
                  </a:lnTo>
                  <a:lnTo>
                    <a:pt x="301" y="8626"/>
                  </a:lnTo>
                  <a:lnTo>
                    <a:pt x="290" y="8222"/>
                  </a:lnTo>
                  <a:lnTo>
                    <a:pt x="301" y="7817"/>
                  </a:lnTo>
                  <a:lnTo>
                    <a:pt x="331" y="7416"/>
                  </a:lnTo>
                  <a:lnTo>
                    <a:pt x="383" y="7021"/>
                  </a:lnTo>
                  <a:lnTo>
                    <a:pt x="453" y="6633"/>
                  </a:lnTo>
                  <a:lnTo>
                    <a:pt x="543" y="6250"/>
                  </a:lnTo>
                  <a:lnTo>
                    <a:pt x="651" y="5875"/>
                  </a:lnTo>
                  <a:lnTo>
                    <a:pt x="776" y="5508"/>
                  </a:lnTo>
                  <a:lnTo>
                    <a:pt x="919" y="5149"/>
                  </a:lnTo>
                  <a:lnTo>
                    <a:pt x="1080" y="4797"/>
                  </a:lnTo>
                  <a:lnTo>
                    <a:pt x="1256" y="4456"/>
                  </a:lnTo>
                  <a:lnTo>
                    <a:pt x="1449" y="4124"/>
                  </a:lnTo>
                  <a:lnTo>
                    <a:pt x="1656" y="3801"/>
                  </a:lnTo>
                  <a:lnTo>
                    <a:pt x="1879" y="3490"/>
                  </a:lnTo>
                  <a:lnTo>
                    <a:pt x="2116" y="3190"/>
                  </a:lnTo>
                  <a:lnTo>
                    <a:pt x="2367" y="2902"/>
                  </a:lnTo>
                  <a:lnTo>
                    <a:pt x="2630" y="2626"/>
                  </a:lnTo>
                  <a:lnTo>
                    <a:pt x="2907" y="2363"/>
                  </a:lnTo>
                  <a:lnTo>
                    <a:pt x="3197" y="2112"/>
                  </a:lnTo>
                  <a:lnTo>
                    <a:pt x="3497" y="1876"/>
                  </a:lnTo>
                  <a:lnTo>
                    <a:pt x="3809" y="1654"/>
                  </a:lnTo>
                  <a:lnTo>
                    <a:pt x="4131" y="1446"/>
                  </a:lnTo>
                  <a:lnTo>
                    <a:pt x="4464" y="1254"/>
                  </a:lnTo>
                  <a:lnTo>
                    <a:pt x="4807" y="1078"/>
                  </a:lnTo>
                  <a:lnTo>
                    <a:pt x="5158" y="918"/>
                  </a:lnTo>
                  <a:lnTo>
                    <a:pt x="5518" y="775"/>
                  </a:lnTo>
                  <a:lnTo>
                    <a:pt x="5886" y="649"/>
                  </a:lnTo>
                  <a:lnTo>
                    <a:pt x="6261" y="542"/>
                  </a:lnTo>
                  <a:lnTo>
                    <a:pt x="6644" y="452"/>
                  </a:lnTo>
                  <a:lnTo>
                    <a:pt x="7034" y="382"/>
                  </a:lnTo>
                  <a:lnTo>
                    <a:pt x="7429" y="331"/>
                  </a:lnTo>
                  <a:lnTo>
                    <a:pt x="7830" y="300"/>
                  </a:lnTo>
                  <a:lnTo>
                    <a:pt x="8236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90563" y="419100"/>
              <a:ext cx="600075" cy="598487"/>
            </a:xfrm>
            <a:custGeom>
              <a:avLst/>
              <a:gdLst>
                <a:gd name="T0" fmla="*/ 6580 w 10958"/>
                <a:gd name="T1" fmla="*/ 112 h 10938"/>
                <a:gd name="T2" fmla="*/ 7848 w 10958"/>
                <a:gd name="T3" fmla="*/ 542 h 10938"/>
                <a:gd name="T4" fmla="*/ 8958 w 10958"/>
                <a:gd name="T5" fmla="*/ 1254 h 10938"/>
                <a:gd name="T6" fmla="*/ 9865 w 10958"/>
                <a:gd name="T7" fmla="*/ 2204 h 10938"/>
                <a:gd name="T8" fmla="*/ 10526 w 10958"/>
                <a:gd name="T9" fmla="*/ 3346 h 10938"/>
                <a:gd name="T10" fmla="*/ 10894 w 10958"/>
                <a:gd name="T11" fmla="*/ 4640 h 10938"/>
                <a:gd name="T12" fmla="*/ 10929 w 10958"/>
                <a:gd name="T13" fmla="*/ 6027 h 10938"/>
                <a:gd name="T14" fmla="*/ 10623 w 10958"/>
                <a:gd name="T15" fmla="*/ 7344 h 10938"/>
                <a:gd name="T16" fmla="*/ 10018 w 10958"/>
                <a:gd name="T17" fmla="*/ 8521 h 10938"/>
                <a:gd name="T18" fmla="*/ 9157 w 10958"/>
                <a:gd name="T19" fmla="*/ 9512 h 10938"/>
                <a:gd name="T20" fmla="*/ 8084 w 10958"/>
                <a:gd name="T21" fmla="*/ 10275 h 10938"/>
                <a:gd name="T22" fmla="*/ 6843 w 10958"/>
                <a:gd name="T23" fmla="*/ 10765 h 10938"/>
                <a:gd name="T24" fmla="*/ 5479 w 10958"/>
                <a:gd name="T25" fmla="*/ 10938 h 10938"/>
                <a:gd name="T26" fmla="*/ 4115 w 10958"/>
                <a:gd name="T27" fmla="*/ 10765 h 10938"/>
                <a:gd name="T28" fmla="*/ 2874 w 10958"/>
                <a:gd name="T29" fmla="*/ 10275 h 10938"/>
                <a:gd name="T30" fmla="*/ 1801 w 10958"/>
                <a:gd name="T31" fmla="*/ 9512 h 10938"/>
                <a:gd name="T32" fmla="*/ 940 w 10958"/>
                <a:gd name="T33" fmla="*/ 8521 h 10938"/>
                <a:gd name="T34" fmla="*/ 335 w 10958"/>
                <a:gd name="T35" fmla="*/ 7344 h 10938"/>
                <a:gd name="T36" fmla="*/ 29 w 10958"/>
                <a:gd name="T37" fmla="*/ 6027 h 10938"/>
                <a:gd name="T38" fmla="*/ 64 w 10958"/>
                <a:gd name="T39" fmla="*/ 4640 h 10938"/>
                <a:gd name="T40" fmla="*/ 433 w 10958"/>
                <a:gd name="T41" fmla="*/ 3346 h 10938"/>
                <a:gd name="T42" fmla="*/ 1093 w 10958"/>
                <a:gd name="T43" fmla="*/ 2204 h 10938"/>
                <a:gd name="T44" fmla="*/ 2000 w 10958"/>
                <a:gd name="T45" fmla="*/ 1254 h 10938"/>
                <a:gd name="T46" fmla="*/ 3110 w 10958"/>
                <a:gd name="T47" fmla="*/ 542 h 10938"/>
                <a:gd name="T48" fmla="*/ 4379 w 10958"/>
                <a:gd name="T49" fmla="*/ 112 h 10938"/>
                <a:gd name="T50" fmla="*/ 5479 w 10958"/>
                <a:gd name="T51" fmla="*/ 327 h 10938"/>
                <a:gd name="T52" fmla="*/ 6759 w 10958"/>
                <a:gd name="T53" fmla="*/ 489 h 10938"/>
                <a:gd name="T54" fmla="*/ 7920 w 10958"/>
                <a:gd name="T55" fmla="*/ 951 h 10938"/>
                <a:gd name="T56" fmla="*/ 8921 w 10958"/>
                <a:gd name="T57" fmla="*/ 1668 h 10938"/>
                <a:gd name="T58" fmla="*/ 9723 w 10958"/>
                <a:gd name="T59" fmla="*/ 2600 h 10938"/>
                <a:gd name="T60" fmla="*/ 10285 w 10958"/>
                <a:gd name="T61" fmla="*/ 3707 h 10938"/>
                <a:gd name="T62" fmla="*/ 10569 w 10958"/>
                <a:gd name="T63" fmla="*/ 4946 h 10938"/>
                <a:gd name="T64" fmla="*/ 10536 w 10958"/>
                <a:gd name="T65" fmla="*/ 6248 h 10938"/>
                <a:gd name="T66" fmla="*/ 10193 w 10958"/>
                <a:gd name="T67" fmla="*/ 7459 h 10938"/>
                <a:gd name="T68" fmla="*/ 9579 w 10958"/>
                <a:gd name="T69" fmla="*/ 8527 h 10938"/>
                <a:gd name="T70" fmla="*/ 8735 w 10958"/>
                <a:gd name="T71" fmla="*/ 9412 h 10938"/>
                <a:gd name="T72" fmla="*/ 7699 w 10958"/>
                <a:gd name="T73" fmla="*/ 10074 h 10938"/>
                <a:gd name="T74" fmla="*/ 6512 w 10958"/>
                <a:gd name="T75" fmla="*/ 10472 h 10938"/>
                <a:gd name="T76" fmla="*/ 5215 w 10958"/>
                <a:gd name="T77" fmla="*/ 10570 h 10938"/>
                <a:gd name="T78" fmla="*/ 3952 w 10958"/>
                <a:gd name="T79" fmla="*/ 10347 h 10938"/>
                <a:gd name="T80" fmla="*/ 2815 w 10958"/>
                <a:gd name="T81" fmla="*/ 9838 h 10938"/>
                <a:gd name="T82" fmla="*/ 1842 w 10958"/>
                <a:gd name="T83" fmla="*/ 9082 h 10938"/>
                <a:gd name="T84" fmla="*/ 1077 w 10958"/>
                <a:gd name="T85" fmla="*/ 8120 h 10938"/>
                <a:gd name="T86" fmla="*/ 560 w 10958"/>
                <a:gd name="T87" fmla="*/ 6989 h 10938"/>
                <a:gd name="T88" fmla="*/ 334 w 10958"/>
                <a:gd name="T89" fmla="*/ 5733 h 10938"/>
                <a:gd name="T90" fmla="*/ 432 w 10958"/>
                <a:gd name="T91" fmla="*/ 4438 h 10938"/>
                <a:gd name="T92" fmla="*/ 838 w 10958"/>
                <a:gd name="T93" fmla="*/ 3247 h 10938"/>
                <a:gd name="T94" fmla="*/ 1508 w 10958"/>
                <a:gd name="T95" fmla="*/ 2205 h 10938"/>
                <a:gd name="T96" fmla="*/ 2403 w 10958"/>
                <a:gd name="T97" fmla="*/ 1353 h 10938"/>
                <a:gd name="T98" fmla="*/ 3480 w 10958"/>
                <a:gd name="T99" fmla="*/ 733 h 10938"/>
                <a:gd name="T100" fmla="*/ 4698 w 10958"/>
                <a:gd name="T101" fmla="*/ 387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58" h="10938">
                  <a:moveTo>
                    <a:pt x="5479" y="0"/>
                  </a:moveTo>
                  <a:lnTo>
                    <a:pt x="5760" y="7"/>
                  </a:lnTo>
                  <a:lnTo>
                    <a:pt x="6037" y="29"/>
                  </a:lnTo>
                  <a:lnTo>
                    <a:pt x="6310" y="64"/>
                  </a:lnTo>
                  <a:lnTo>
                    <a:pt x="6580" y="112"/>
                  </a:lnTo>
                  <a:lnTo>
                    <a:pt x="6843" y="174"/>
                  </a:lnTo>
                  <a:lnTo>
                    <a:pt x="7103" y="248"/>
                  </a:lnTo>
                  <a:lnTo>
                    <a:pt x="7357" y="334"/>
                  </a:lnTo>
                  <a:lnTo>
                    <a:pt x="7606" y="432"/>
                  </a:lnTo>
                  <a:lnTo>
                    <a:pt x="7848" y="542"/>
                  </a:lnTo>
                  <a:lnTo>
                    <a:pt x="8084" y="663"/>
                  </a:lnTo>
                  <a:lnTo>
                    <a:pt x="8313" y="796"/>
                  </a:lnTo>
                  <a:lnTo>
                    <a:pt x="8536" y="938"/>
                  </a:lnTo>
                  <a:lnTo>
                    <a:pt x="8751" y="1092"/>
                  </a:lnTo>
                  <a:lnTo>
                    <a:pt x="8958" y="1254"/>
                  </a:lnTo>
                  <a:lnTo>
                    <a:pt x="9157" y="1427"/>
                  </a:lnTo>
                  <a:lnTo>
                    <a:pt x="9348" y="1607"/>
                  </a:lnTo>
                  <a:lnTo>
                    <a:pt x="9529" y="1798"/>
                  </a:lnTo>
                  <a:lnTo>
                    <a:pt x="9702" y="1997"/>
                  </a:lnTo>
                  <a:lnTo>
                    <a:pt x="9865" y="2204"/>
                  </a:lnTo>
                  <a:lnTo>
                    <a:pt x="10018" y="2418"/>
                  </a:lnTo>
                  <a:lnTo>
                    <a:pt x="10161" y="2640"/>
                  </a:lnTo>
                  <a:lnTo>
                    <a:pt x="10294" y="2869"/>
                  </a:lnTo>
                  <a:lnTo>
                    <a:pt x="10415" y="3105"/>
                  </a:lnTo>
                  <a:lnTo>
                    <a:pt x="10526" y="3346"/>
                  </a:lnTo>
                  <a:lnTo>
                    <a:pt x="10623" y="3595"/>
                  </a:lnTo>
                  <a:lnTo>
                    <a:pt x="10710" y="3849"/>
                  </a:lnTo>
                  <a:lnTo>
                    <a:pt x="10784" y="4108"/>
                  </a:lnTo>
                  <a:lnTo>
                    <a:pt x="10846" y="4371"/>
                  </a:lnTo>
                  <a:lnTo>
                    <a:pt x="10894" y="4640"/>
                  </a:lnTo>
                  <a:lnTo>
                    <a:pt x="10929" y="4912"/>
                  </a:lnTo>
                  <a:lnTo>
                    <a:pt x="10951" y="5189"/>
                  </a:lnTo>
                  <a:lnTo>
                    <a:pt x="10958" y="5470"/>
                  </a:lnTo>
                  <a:lnTo>
                    <a:pt x="10951" y="5750"/>
                  </a:lnTo>
                  <a:lnTo>
                    <a:pt x="10929" y="6027"/>
                  </a:lnTo>
                  <a:lnTo>
                    <a:pt x="10894" y="6299"/>
                  </a:lnTo>
                  <a:lnTo>
                    <a:pt x="10846" y="6567"/>
                  </a:lnTo>
                  <a:lnTo>
                    <a:pt x="10784" y="6831"/>
                  </a:lnTo>
                  <a:lnTo>
                    <a:pt x="10710" y="7090"/>
                  </a:lnTo>
                  <a:lnTo>
                    <a:pt x="10623" y="7344"/>
                  </a:lnTo>
                  <a:lnTo>
                    <a:pt x="10526" y="7592"/>
                  </a:lnTo>
                  <a:lnTo>
                    <a:pt x="10415" y="7834"/>
                  </a:lnTo>
                  <a:lnTo>
                    <a:pt x="10294" y="8070"/>
                  </a:lnTo>
                  <a:lnTo>
                    <a:pt x="10161" y="8299"/>
                  </a:lnTo>
                  <a:lnTo>
                    <a:pt x="10018" y="8521"/>
                  </a:lnTo>
                  <a:lnTo>
                    <a:pt x="9865" y="8735"/>
                  </a:lnTo>
                  <a:lnTo>
                    <a:pt x="9702" y="8942"/>
                  </a:lnTo>
                  <a:lnTo>
                    <a:pt x="9529" y="9141"/>
                  </a:lnTo>
                  <a:lnTo>
                    <a:pt x="9348" y="9332"/>
                  </a:lnTo>
                  <a:lnTo>
                    <a:pt x="9157" y="9512"/>
                  </a:lnTo>
                  <a:lnTo>
                    <a:pt x="8958" y="9685"/>
                  </a:lnTo>
                  <a:lnTo>
                    <a:pt x="8751" y="9847"/>
                  </a:lnTo>
                  <a:lnTo>
                    <a:pt x="8536" y="10001"/>
                  </a:lnTo>
                  <a:lnTo>
                    <a:pt x="8313" y="10143"/>
                  </a:lnTo>
                  <a:lnTo>
                    <a:pt x="8084" y="10275"/>
                  </a:lnTo>
                  <a:lnTo>
                    <a:pt x="7848" y="10396"/>
                  </a:lnTo>
                  <a:lnTo>
                    <a:pt x="7606" y="10506"/>
                  </a:lnTo>
                  <a:lnTo>
                    <a:pt x="7357" y="10605"/>
                  </a:lnTo>
                  <a:lnTo>
                    <a:pt x="7103" y="10691"/>
                  </a:lnTo>
                  <a:lnTo>
                    <a:pt x="6843" y="10765"/>
                  </a:lnTo>
                  <a:lnTo>
                    <a:pt x="6580" y="10827"/>
                  </a:lnTo>
                  <a:lnTo>
                    <a:pt x="6310" y="10875"/>
                  </a:lnTo>
                  <a:lnTo>
                    <a:pt x="6037" y="10910"/>
                  </a:lnTo>
                  <a:lnTo>
                    <a:pt x="5760" y="10932"/>
                  </a:lnTo>
                  <a:lnTo>
                    <a:pt x="5479" y="10938"/>
                  </a:lnTo>
                  <a:lnTo>
                    <a:pt x="5198" y="10932"/>
                  </a:lnTo>
                  <a:lnTo>
                    <a:pt x="4921" y="10910"/>
                  </a:lnTo>
                  <a:lnTo>
                    <a:pt x="4648" y="10875"/>
                  </a:lnTo>
                  <a:lnTo>
                    <a:pt x="4379" y="10827"/>
                  </a:lnTo>
                  <a:lnTo>
                    <a:pt x="4115" y="10765"/>
                  </a:lnTo>
                  <a:lnTo>
                    <a:pt x="3855" y="10691"/>
                  </a:lnTo>
                  <a:lnTo>
                    <a:pt x="3601" y="10605"/>
                  </a:lnTo>
                  <a:lnTo>
                    <a:pt x="3353" y="10506"/>
                  </a:lnTo>
                  <a:lnTo>
                    <a:pt x="3110" y="10396"/>
                  </a:lnTo>
                  <a:lnTo>
                    <a:pt x="2874" y="10275"/>
                  </a:lnTo>
                  <a:lnTo>
                    <a:pt x="2645" y="10143"/>
                  </a:lnTo>
                  <a:lnTo>
                    <a:pt x="2422" y="10001"/>
                  </a:lnTo>
                  <a:lnTo>
                    <a:pt x="2207" y="9847"/>
                  </a:lnTo>
                  <a:lnTo>
                    <a:pt x="2000" y="9685"/>
                  </a:lnTo>
                  <a:lnTo>
                    <a:pt x="1801" y="9512"/>
                  </a:lnTo>
                  <a:lnTo>
                    <a:pt x="1610" y="9332"/>
                  </a:lnTo>
                  <a:lnTo>
                    <a:pt x="1429" y="9141"/>
                  </a:lnTo>
                  <a:lnTo>
                    <a:pt x="1256" y="8942"/>
                  </a:lnTo>
                  <a:lnTo>
                    <a:pt x="1093" y="8735"/>
                  </a:lnTo>
                  <a:lnTo>
                    <a:pt x="940" y="8521"/>
                  </a:lnTo>
                  <a:lnTo>
                    <a:pt x="797" y="8299"/>
                  </a:lnTo>
                  <a:lnTo>
                    <a:pt x="665" y="8070"/>
                  </a:lnTo>
                  <a:lnTo>
                    <a:pt x="544" y="7834"/>
                  </a:lnTo>
                  <a:lnTo>
                    <a:pt x="433" y="7592"/>
                  </a:lnTo>
                  <a:lnTo>
                    <a:pt x="335" y="7344"/>
                  </a:lnTo>
                  <a:lnTo>
                    <a:pt x="248" y="7090"/>
                  </a:lnTo>
                  <a:lnTo>
                    <a:pt x="174" y="6831"/>
                  </a:lnTo>
                  <a:lnTo>
                    <a:pt x="112" y="6567"/>
                  </a:lnTo>
                  <a:lnTo>
                    <a:pt x="64" y="6299"/>
                  </a:lnTo>
                  <a:lnTo>
                    <a:pt x="29" y="6027"/>
                  </a:lnTo>
                  <a:lnTo>
                    <a:pt x="7" y="5750"/>
                  </a:lnTo>
                  <a:lnTo>
                    <a:pt x="0" y="5470"/>
                  </a:lnTo>
                  <a:lnTo>
                    <a:pt x="7" y="5189"/>
                  </a:lnTo>
                  <a:lnTo>
                    <a:pt x="29" y="4912"/>
                  </a:lnTo>
                  <a:lnTo>
                    <a:pt x="64" y="4640"/>
                  </a:lnTo>
                  <a:lnTo>
                    <a:pt x="112" y="4371"/>
                  </a:lnTo>
                  <a:lnTo>
                    <a:pt x="174" y="4108"/>
                  </a:lnTo>
                  <a:lnTo>
                    <a:pt x="248" y="3849"/>
                  </a:lnTo>
                  <a:lnTo>
                    <a:pt x="335" y="3595"/>
                  </a:lnTo>
                  <a:lnTo>
                    <a:pt x="433" y="3346"/>
                  </a:lnTo>
                  <a:lnTo>
                    <a:pt x="544" y="3105"/>
                  </a:lnTo>
                  <a:lnTo>
                    <a:pt x="665" y="2869"/>
                  </a:lnTo>
                  <a:lnTo>
                    <a:pt x="797" y="2640"/>
                  </a:lnTo>
                  <a:lnTo>
                    <a:pt x="940" y="2418"/>
                  </a:lnTo>
                  <a:lnTo>
                    <a:pt x="1093" y="2204"/>
                  </a:lnTo>
                  <a:lnTo>
                    <a:pt x="1256" y="1997"/>
                  </a:lnTo>
                  <a:lnTo>
                    <a:pt x="1429" y="1798"/>
                  </a:lnTo>
                  <a:lnTo>
                    <a:pt x="1610" y="1607"/>
                  </a:lnTo>
                  <a:lnTo>
                    <a:pt x="1801" y="1427"/>
                  </a:lnTo>
                  <a:lnTo>
                    <a:pt x="2000" y="1254"/>
                  </a:lnTo>
                  <a:lnTo>
                    <a:pt x="2207" y="1092"/>
                  </a:lnTo>
                  <a:lnTo>
                    <a:pt x="2422" y="938"/>
                  </a:lnTo>
                  <a:lnTo>
                    <a:pt x="2645" y="796"/>
                  </a:lnTo>
                  <a:lnTo>
                    <a:pt x="2874" y="663"/>
                  </a:lnTo>
                  <a:lnTo>
                    <a:pt x="3110" y="542"/>
                  </a:lnTo>
                  <a:lnTo>
                    <a:pt x="3353" y="432"/>
                  </a:lnTo>
                  <a:lnTo>
                    <a:pt x="3601" y="334"/>
                  </a:lnTo>
                  <a:lnTo>
                    <a:pt x="3855" y="248"/>
                  </a:lnTo>
                  <a:lnTo>
                    <a:pt x="4115" y="174"/>
                  </a:lnTo>
                  <a:lnTo>
                    <a:pt x="4379" y="112"/>
                  </a:lnTo>
                  <a:lnTo>
                    <a:pt x="4648" y="64"/>
                  </a:lnTo>
                  <a:lnTo>
                    <a:pt x="4921" y="29"/>
                  </a:lnTo>
                  <a:lnTo>
                    <a:pt x="5198" y="7"/>
                  </a:lnTo>
                  <a:lnTo>
                    <a:pt x="5479" y="0"/>
                  </a:lnTo>
                  <a:close/>
                  <a:moveTo>
                    <a:pt x="5479" y="327"/>
                  </a:moveTo>
                  <a:lnTo>
                    <a:pt x="5743" y="333"/>
                  </a:lnTo>
                  <a:lnTo>
                    <a:pt x="6003" y="354"/>
                  </a:lnTo>
                  <a:lnTo>
                    <a:pt x="6259" y="387"/>
                  </a:lnTo>
                  <a:lnTo>
                    <a:pt x="6512" y="432"/>
                  </a:lnTo>
                  <a:lnTo>
                    <a:pt x="6759" y="489"/>
                  </a:lnTo>
                  <a:lnTo>
                    <a:pt x="7002" y="559"/>
                  </a:lnTo>
                  <a:lnTo>
                    <a:pt x="7239" y="640"/>
                  </a:lnTo>
                  <a:lnTo>
                    <a:pt x="7472" y="733"/>
                  </a:lnTo>
                  <a:lnTo>
                    <a:pt x="7699" y="837"/>
                  </a:lnTo>
                  <a:lnTo>
                    <a:pt x="7920" y="951"/>
                  </a:lnTo>
                  <a:lnTo>
                    <a:pt x="8134" y="1075"/>
                  </a:lnTo>
                  <a:lnTo>
                    <a:pt x="8341" y="1209"/>
                  </a:lnTo>
                  <a:lnTo>
                    <a:pt x="8542" y="1353"/>
                  </a:lnTo>
                  <a:lnTo>
                    <a:pt x="8735" y="1506"/>
                  </a:lnTo>
                  <a:lnTo>
                    <a:pt x="8921" y="1668"/>
                  </a:lnTo>
                  <a:lnTo>
                    <a:pt x="9098" y="1839"/>
                  </a:lnTo>
                  <a:lnTo>
                    <a:pt x="9268" y="2017"/>
                  </a:lnTo>
                  <a:lnTo>
                    <a:pt x="9428" y="2205"/>
                  </a:lnTo>
                  <a:lnTo>
                    <a:pt x="9579" y="2399"/>
                  </a:lnTo>
                  <a:lnTo>
                    <a:pt x="9723" y="2600"/>
                  </a:lnTo>
                  <a:lnTo>
                    <a:pt x="9855" y="2810"/>
                  </a:lnTo>
                  <a:lnTo>
                    <a:pt x="9978" y="3025"/>
                  </a:lnTo>
                  <a:lnTo>
                    <a:pt x="10091" y="3247"/>
                  </a:lnTo>
                  <a:lnTo>
                    <a:pt x="10193" y="3474"/>
                  </a:lnTo>
                  <a:lnTo>
                    <a:pt x="10285" y="3707"/>
                  </a:lnTo>
                  <a:lnTo>
                    <a:pt x="10365" y="3945"/>
                  </a:lnTo>
                  <a:lnTo>
                    <a:pt x="10434" y="4189"/>
                  </a:lnTo>
                  <a:lnTo>
                    <a:pt x="10492" y="4438"/>
                  </a:lnTo>
                  <a:lnTo>
                    <a:pt x="10536" y="4689"/>
                  </a:lnTo>
                  <a:lnTo>
                    <a:pt x="10569" y="4946"/>
                  </a:lnTo>
                  <a:lnTo>
                    <a:pt x="10588" y="5206"/>
                  </a:lnTo>
                  <a:lnTo>
                    <a:pt x="10595" y="5470"/>
                  </a:lnTo>
                  <a:lnTo>
                    <a:pt x="10588" y="5733"/>
                  </a:lnTo>
                  <a:lnTo>
                    <a:pt x="10569" y="5993"/>
                  </a:lnTo>
                  <a:lnTo>
                    <a:pt x="10536" y="6248"/>
                  </a:lnTo>
                  <a:lnTo>
                    <a:pt x="10492" y="6500"/>
                  </a:lnTo>
                  <a:lnTo>
                    <a:pt x="10434" y="6747"/>
                  </a:lnTo>
                  <a:lnTo>
                    <a:pt x="10365" y="6989"/>
                  </a:lnTo>
                  <a:lnTo>
                    <a:pt x="10285" y="7227"/>
                  </a:lnTo>
                  <a:lnTo>
                    <a:pt x="10193" y="7459"/>
                  </a:lnTo>
                  <a:lnTo>
                    <a:pt x="10091" y="7685"/>
                  </a:lnTo>
                  <a:lnTo>
                    <a:pt x="9978" y="7906"/>
                  </a:lnTo>
                  <a:lnTo>
                    <a:pt x="9855" y="8120"/>
                  </a:lnTo>
                  <a:lnTo>
                    <a:pt x="9723" y="8326"/>
                  </a:lnTo>
                  <a:lnTo>
                    <a:pt x="9579" y="8527"/>
                  </a:lnTo>
                  <a:lnTo>
                    <a:pt x="9428" y="8720"/>
                  </a:lnTo>
                  <a:lnTo>
                    <a:pt x="9268" y="8905"/>
                  </a:lnTo>
                  <a:lnTo>
                    <a:pt x="9098" y="9082"/>
                  </a:lnTo>
                  <a:lnTo>
                    <a:pt x="8921" y="9251"/>
                  </a:lnTo>
                  <a:lnTo>
                    <a:pt x="8735" y="9412"/>
                  </a:lnTo>
                  <a:lnTo>
                    <a:pt x="8542" y="9563"/>
                  </a:lnTo>
                  <a:lnTo>
                    <a:pt x="8341" y="9706"/>
                  </a:lnTo>
                  <a:lnTo>
                    <a:pt x="8134" y="9838"/>
                  </a:lnTo>
                  <a:lnTo>
                    <a:pt x="7920" y="9960"/>
                  </a:lnTo>
                  <a:lnTo>
                    <a:pt x="7699" y="10074"/>
                  </a:lnTo>
                  <a:lnTo>
                    <a:pt x="7472" y="10175"/>
                  </a:lnTo>
                  <a:lnTo>
                    <a:pt x="7239" y="10267"/>
                  </a:lnTo>
                  <a:lnTo>
                    <a:pt x="7002" y="10347"/>
                  </a:lnTo>
                  <a:lnTo>
                    <a:pt x="6759" y="10416"/>
                  </a:lnTo>
                  <a:lnTo>
                    <a:pt x="6512" y="10472"/>
                  </a:lnTo>
                  <a:lnTo>
                    <a:pt x="6259" y="10518"/>
                  </a:lnTo>
                  <a:lnTo>
                    <a:pt x="6003" y="10549"/>
                  </a:lnTo>
                  <a:lnTo>
                    <a:pt x="5743" y="10570"/>
                  </a:lnTo>
                  <a:lnTo>
                    <a:pt x="5479" y="10576"/>
                  </a:lnTo>
                  <a:lnTo>
                    <a:pt x="5215" y="10570"/>
                  </a:lnTo>
                  <a:lnTo>
                    <a:pt x="4955" y="10549"/>
                  </a:lnTo>
                  <a:lnTo>
                    <a:pt x="4698" y="10518"/>
                  </a:lnTo>
                  <a:lnTo>
                    <a:pt x="4445" y="10472"/>
                  </a:lnTo>
                  <a:lnTo>
                    <a:pt x="4196" y="10416"/>
                  </a:lnTo>
                  <a:lnTo>
                    <a:pt x="3952" y="10347"/>
                  </a:lnTo>
                  <a:lnTo>
                    <a:pt x="3713" y="10267"/>
                  </a:lnTo>
                  <a:lnTo>
                    <a:pt x="3480" y="10175"/>
                  </a:lnTo>
                  <a:lnTo>
                    <a:pt x="3252" y="10074"/>
                  </a:lnTo>
                  <a:lnTo>
                    <a:pt x="3030" y="9960"/>
                  </a:lnTo>
                  <a:lnTo>
                    <a:pt x="2815" y="9838"/>
                  </a:lnTo>
                  <a:lnTo>
                    <a:pt x="2606" y="9706"/>
                  </a:lnTo>
                  <a:lnTo>
                    <a:pt x="2403" y="9563"/>
                  </a:lnTo>
                  <a:lnTo>
                    <a:pt x="2208" y="9412"/>
                  </a:lnTo>
                  <a:lnTo>
                    <a:pt x="2021" y="9251"/>
                  </a:lnTo>
                  <a:lnTo>
                    <a:pt x="1842" y="9082"/>
                  </a:lnTo>
                  <a:lnTo>
                    <a:pt x="1671" y="8905"/>
                  </a:lnTo>
                  <a:lnTo>
                    <a:pt x="1508" y="8720"/>
                  </a:lnTo>
                  <a:lnTo>
                    <a:pt x="1355" y="8527"/>
                  </a:lnTo>
                  <a:lnTo>
                    <a:pt x="1211" y="8326"/>
                  </a:lnTo>
                  <a:lnTo>
                    <a:pt x="1077" y="8120"/>
                  </a:lnTo>
                  <a:lnTo>
                    <a:pt x="952" y="7906"/>
                  </a:lnTo>
                  <a:lnTo>
                    <a:pt x="838" y="7685"/>
                  </a:lnTo>
                  <a:lnTo>
                    <a:pt x="734" y="7459"/>
                  </a:lnTo>
                  <a:lnTo>
                    <a:pt x="641" y="7227"/>
                  </a:lnTo>
                  <a:lnTo>
                    <a:pt x="560" y="6989"/>
                  </a:lnTo>
                  <a:lnTo>
                    <a:pt x="490" y="6747"/>
                  </a:lnTo>
                  <a:lnTo>
                    <a:pt x="432" y="6500"/>
                  </a:lnTo>
                  <a:lnTo>
                    <a:pt x="387" y="6248"/>
                  </a:lnTo>
                  <a:lnTo>
                    <a:pt x="354" y="5993"/>
                  </a:lnTo>
                  <a:lnTo>
                    <a:pt x="334" y="5733"/>
                  </a:lnTo>
                  <a:lnTo>
                    <a:pt x="327" y="5470"/>
                  </a:lnTo>
                  <a:lnTo>
                    <a:pt x="334" y="5206"/>
                  </a:lnTo>
                  <a:lnTo>
                    <a:pt x="354" y="4946"/>
                  </a:lnTo>
                  <a:lnTo>
                    <a:pt x="387" y="4689"/>
                  </a:lnTo>
                  <a:lnTo>
                    <a:pt x="432" y="4438"/>
                  </a:lnTo>
                  <a:lnTo>
                    <a:pt x="490" y="4189"/>
                  </a:lnTo>
                  <a:lnTo>
                    <a:pt x="560" y="3945"/>
                  </a:lnTo>
                  <a:lnTo>
                    <a:pt x="641" y="3707"/>
                  </a:lnTo>
                  <a:lnTo>
                    <a:pt x="734" y="3474"/>
                  </a:lnTo>
                  <a:lnTo>
                    <a:pt x="838" y="3247"/>
                  </a:lnTo>
                  <a:lnTo>
                    <a:pt x="952" y="3025"/>
                  </a:lnTo>
                  <a:lnTo>
                    <a:pt x="1077" y="2810"/>
                  </a:lnTo>
                  <a:lnTo>
                    <a:pt x="1211" y="2600"/>
                  </a:lnTo>
                  <a:lnTo>
                    <a:pt x="1355" y="2399"/>
                  </a:lnTo>
                  <a:lnTo>
                    <a:pt x="1508" y="2205"/>
                  </a:lnTo>
                  <a:lnTo>
                    <a:pt x="1671" y="2017"/>
                  </a:lnTo>
                  <a:lnTo>
                    <a:pt x="1842" y="1839"/>
                  </a:lnTo>
                  <a:lnTo>
                    <a:pt x="2021" y="1668"/>
                  </a:lnTo>
                  <a:lnTo>
                    <a:pt x="2208" y="1506"/>
                  </a:lnTo>
                  <a:lnTo>
                    <a:pt x="2403" y="1353"/>
                  </a:lnTo>
                  <a:lnTo>
                    <a:pt x="2606" y="1209"/>
                  </a:lnTo>
                  <a:lnTo>
                    <a:pt x="2815" y="1075"/>
                  </a:lnTo>
                  <a:lnTo>
                    <a:pt x="3030" y="951"/>
                  </a:lnTo>
                  <a:lnTo>
                    <a:pt x="3252" y="837"/>
                  </a:lnTo>
                  <a:lnTo>
                    <a:pt x="3480" y="733"/>
                  </a:lnTo>
                  <a:lnTo>
                    <a:pt x="3713" y="640"/>
                  </a:lnTo>
                  <a:lnTo>
                    <a:pt x="3952" y="559"/>
                  </a:lnTo>
                  <a:lnTo>
                    <a:pt x="4196" y="489"/>
                  </a:lnTo>
                  <a:lnTo>
                    <a:pt x="4445" y="432"/>
                  </a:lnTo>
                  <a:lnTo>
                    <a:pt x="4698" y="387"/>
                  </a:lnTo>
                  <a:lnTo>
                    <a:pt x="4955" y="354"/>
                  </a:lnTo>
                  <a:lnTo>
                    <a:pt x="5215" y="333"/>
                  </a:lnTo>
                  <a:lnTo>
                    <a:pt x="5479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573088" y="300038"/>
              <a:ext cx="839788" cy="587375"/>
            </a:xfrm>
            <a:custGeom>
              <a:avLst/>
              <a:gdLst>
                <a:gd name="T0" fmla="*/ 903 w 15347"/>
                <a:gd name="T1" fmla="*/ 6897 h 10727"/>
                <a:gd name="T2" fmla="*/ 1864 w 15347"/>
                <a:gd name="T3" fmla="*/ 5601 h 10727"/>
                <a:gd name="T4" fmla="*/ 112 w 15347"/>
                <a:gd name="T5" fmla="*/ 5742 h 10727"/>
                <a:gd name="T6" fmla="*/ 2430 w 15347"/>
                <a:gd name="T7" fmla="*/ 2736 h 10727"/>
                <a:gd name="T8" fmla="*/ 2848 w 15347"/>
                <a:gd name="T9" fmla="*/ 3838 h 10727"/>
                <a:gd name="T10" fmla="*/ 2225 w 15347"/>
                <a:gd name="T11" fmla="*/ 2407 h 10727"/>
                <a:gd name="T12" fmla="*/ 2483 w 15347"/>
                <a:gd name="T13" fmla="*/ 1856 h 10727"/>
                <a:gd name="T14" fmla="*/ 2705 w 15347"/>
                <a:gd name="T15" fmla="*/ 4382 h 10727"/>
                <a:gd name="T16" fmla="*/ 2031 w 15347"/>
                <a:gd name="T17" fmla="*/ 4841 h 10727"/>
                <a:gd name="T18" fmla="*/ 2000 w 15347"/>
                <a:gd name="T19" fmla="*/ 5436 h 10727"/>
                <a:gd name="T20" fmla="*/ 753 w 15347"/>
                <a:gd name="T21" fmla="*/ 6390 h 10727"/>
                <a:gd name="T22" fmla="*/ 522 w 15347"/>
                <a:gd name="T23" fmla="*/ 7349 h 10727"/>
                <a:gd name="T24" fmla="*/ 1301 w 15347"/>
                <a:gd name="T25" fmla="*/ 8599 h 10727"/>
                <a:gd name="T26" fmla="*/ 927 w 15347"/>
                <a:gd name="T27" fmla="*/ 8248 h 10727"/>
                <a:gd name="T28" fmla="*/ 929 w 15347"/>
                <a:gd name="T29" fmla="*/ 7552 h 10727"/>
                <a:gd name="T30" fmla="*/ 363 w 15347"/>
                <a:gd name="T31" fmla="*/ 7340 h 10727"/>
                <a:gd name="T32" fmla="*/ 2232 w 15347"/>
                <a:gd name="T33" fmla="*/ 9397 h 10727"/>
                <a:gd name="T34" fmla="*/ 910 w 15347"/>
                <a:gd name="T35" fmla="*/ 10480 h 10727"/>
                <a:gd name="T36" fmla="*/ 445 w 15347"/>
                <a:gd name="T37" fmla="*/ 9129 h 10727"/>
                <a:gd name="T38" fmla="*/ 1035 w 15347"/>
                <a:gd name="T39" fmla="*/ 9947 h 10727"/>
                <a:gd name="T40" fmla="*/ 1409 w 15347"/>
                <a:gd name="T41" fmla="*/ 8982 h 10727"/>
                <a:gd name="T42" fmla="*/ 7096 w 15347"/>
                <a:gd name="T43" fmla="*/ 1507 h 10727"/>
                <a:gd name="T44" fmla="*/ 6557 w 15347"/>
                <a:gd name="T45" fmla="*/ 1704 h 10727"/>
                <a:gd name="T46" fmla="*/ 5854 w 15347"/>
                <a:gd name="T47" fmla="*/ 344 h 10727"/>
                <a:gd name="T48" fmla="*/ 7103 w 15347"/>
                <a:gd name="T49" fmla="*/ 758 h 10727"/>
                <a:gd name="T50" fmla="*/ 8488 w 15347"/>
                <a:gd name="T51" fmla="*/ 550 h 10727"/>
                <a:gd name="T52" fmla="*/ 8179 w 15347"/>
                <a:gd name="T53" fmla="*/ 1812 h 10727"/>
                <a:gd name="T54" fmla="*/ 7987 w 15347"/>
                <a:gd name="T55" fmla="*/ 202 h 10727"/>
                <a:gd name="T56" fmla="*/ 9597 w 15347"/>
                <a:gd name="T57" fmla="*/ 1238 h 10727"/>
                <a:gd name="T58" fmla="*/ 10403 w 15347"/>
                <a:gd name="T59" fmla="*/ 607 h 10727"/>
                <a:gd name="T60" fmla="*/ 9747 w 15347"/>
                <a:gd name="T61" fmla="*/ 1940 h 10727"/>
                <a:gd name="T62" fmla="*/ 5354 w 15347"/>
                <a:gd name="T63" fmla="*/ 686 h 10727"/>
                <a:gd name="T64" fmla="*/ 4397 w 15347"/>
                <a:gd name="T65" fmla="*/ 1892 h 10727"/>
                <a:gd name="T66" fmla="*/ 4554 w 15347"/>
                <a:gd name="T67" fmla="*/ 808 h 10727"/>
                <a:gd name="T68" fmla="*/ 5260 w 15347"/>
                <a:gd name="T69" fmla="*/ 1286 h 10727"/>
                <a:gd name="T70" fmla="*/ 12284 w 15347"/>
                <a:gd name="T71" fmla="*/ 1731 h 10727"/>
                <a:gd name="T72" fmla="*/ 11629 w 15347"/>
                <a:gd name="T73" fmla="*/ 2084 h 10727"/>
                <a:gd name="T74" fmla="*/ 11188 w 15347"/>
                <a:gd name="T75" fmla="*/ 2156 h 10727"/>
                <a:gd name="T76" fmla="*/ 11516 w 15347"/>
                <a:gd name="T77" fmla="*/ 2983 h 10727"/>
                <a:gd name="T78" fmla="*/ 10934 w 15347"/>
                <a:gd name="T79" fmla="*/ 1474 h 10727"/>
                <a:gd name="T80" fmla="*/ 12839 w 15347"/>
                <a:gd name="T81" fmla="*/ 2089 h 10727"/>
                <a:gd name="T82" fmla="*/ 12880 w 15347"/>
                <a:gd name="T83" fmla="*/ 3537 h 10727"/>
                <a:gd name="T84" fmla="*/ 12537 w 15347"/>
                <a:gd name="T85" fmla="*/ 3468 h 10727"/>
                <a:gd name="T86" fmla="*/ 12046 w 15347"/>
                <a:gd name="T87" fmla="*/ 3645 h 10727"/>
                <a:gd name="T88" fmla="*/ 12363 w 15347"/>
                <a:gd name="T89" fmla="*/ 2704 h 10727"/>
                <a:gd name="T90" fmla="*/ 13061 w 15347"/>
                <a:gd name="T91" fmla="*/ 3210 h 10727"/>
                <a:gd name="T92" fmla="*/ 14630 w 15347"/>
                <a:gd name="T93" fmla="*/ 4525 h 10727"/>
                <a:gd name="T94" fmla="*/ 14317 w 15347"/>
                <a:gd name="T95" fmla="*/ 4433 h 10727"/>
                <a:gd name="T96" fmla="*/ 13372 w 15347"/>
                <a:gd name="T97" fmla="*/ 5616 h 10727"/>
                <a:gd name="T98" fmla="*/ 12747 w 15347"/>
                <a:gd name="T99" fmla="*/ 4369 h 10727"/>
                <a:gd name="T100" fmla="*/ 13066 w 15347"/>
                <a:gd name="T101" fmla="*/ 4881 h 10727"/>
                <a:gd name="T102" fmla="*/ 13512 w 15347"/>
                <a:gd name="T103" fmla="*/ 4346 h 10727"/>
                <a:gd name="T104" fmla="*/ 14867 w 15347"/>
                <a:gd name="T105" fmla="*/ 8629 h 10727"/>
                <a:gd name="T106" fmla="*/ 13564 w 15347"/>
                <a:gd name="T107" fmla="*/ 8218 h 10727"/>
                <a:gd name="T108" fmla="*/ 13882 w 15347"/>
                <a:gd name="T109" fmla="*/ 7658 h 10727"/>
                <a:gd name="T110" fmla="*/ 14844 w 15347"/>
                <a:gd name="T111" fmla="*/ 7269 h 10727"/>
                <a:gd name="T112" fmla="*/ 14958 w 15347"/>
                <a:gd name="T113" fmla="*/ 9138 h 10727"/>
                <a:gd name="T114" fmla="*/ 14199 w 15347"/>
                <a:gd name="T115" fmla="*/ 9773 h 10727"/>
                <a:gd name="T116" fmla="*/ 14467 w 15347"/>
                <a:gd name="T117" fmla="*/ 10686 h 10727"/>
                <a:gd name="T118" fmla="*/ 13275 w 15347"/>
                <a:gd name="T119" fmla="*/ 9100 h 10727"/>
                <a:gd name="T120" fmla="*/ 14674 w 15347"/>
                <a:gd name="T121" fmla="*/ 5990 h 10727"/>
                <a:gd name="T122" fmla="*/ 13189 w 15347"/>
                <a:gd name="T123" fmla="*/ 6381 h 10727"/>
                <a:gd name="T124" fmla="*/ 14738 w 15347"/>
                <a:gd name="T125" fmla="*/ 6429 h 10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47" h="10727">
                  <a:moveTo>
                    <a:pt x="1270" y="4080"/>
                  </a:moveTo>
                  <a:lnTo>
                    <a:pt x="1632" y="4515"/>
                  </a:lnTo>
                  <a:lnTo>
                    <a:pt x="1814" y="4189"/>
                  </a:lnTo>
                  <a:lnTo>
                    <a:pt x="1270" y="4080"/>
                  </a:lnTo>
                  <a:close/>
                  <a:moveTo>
                    <a:pt x="73" y="5891"/>
                  </a:moveTo>
                  <a:lnTo>
                    <a:pt x="66" y="5915"/>
                  </a:lnTo>
                  <a:lnTo>
                    <a:pt x="60" y="5939"/>
                  </a:lnTo>
                  <a:lnTo>
                    <a:pt x="56" y="5964"/>
                  </a:lnTo>
                  <a:lnTo>
                    <a:pt x="53" y="5987"/>
                  </a:lnTo>
                  <a:lnTo>
                    <a:pt x="50" y="6012"/>
                  </a:lnTo>
                  <a:lnTo>
                    <a:pt x="48" y="6037"/>
                  </a:lnTo>
                  <a:lnTo>
                    <a:pt x="47" y="6061"/>
                  </a:lnTo>
                  <a:lnTo>
                    <a:pt x="46" y="6087"/>
                  </a:lnTo>
                  <a:lnTo>
                    <a:pt x="45" y="6137"/>
                  </a:lnTo>
                  <a:lnTo>
                    <a:pt x="46" y="6188"/>
                  </a:lnTo>
                  <a:lnTo>
                    <a:pt x="48" y="6238"/>
                  </a:lnTo>
                  <a:lnTo>
                    <a:pt x="50" y="6289"/>
                  </a:lnTo>
                  <a:lnTo>
                    <a:pt x="51" y="6341"/>
                  </a:lnTo>
                  <a:lnTo>
                    <a:pt x="51" y="6391"/>
                  </a:lnTo>
                  <a:lnTo>
                    <a:pt x="51" y="6417"/>
                  </a:lnTo>
                  <a:lnTo>
                    <a:pt x="50" y="6441"/>
                  </a:lnTo>
                  <a:lnTo>
                    <a:pt x="49" y="6467"/>
                  </a:lnTo>
                  <a:lnTo>
                    <a:pt x="47" y="6492"/>
                  </a:lnTo>
                  <a:lnTo>
                    <a:pt x="44" y="6517"/>
                  </a:lnTo>
                  <a:lnTo>
                    <a:pt x="41" y="6542"/>
                  </a:lnTo>
                  <a:lnTo>
                    <a:pt x="37" y="6567"/>
                  </a:lnTo>
                  <a:lnTo>
                    <a:pt x="32" y="6592"/>
                  </a:lnTo>
                  <a:lnTo>
                    <a:pt x="25" y="6615"/>
                  </a:lnTo>
                  <a:lnTo>
                    <a:pt x="18" y="6640"/>
                  </a:lnTo>
                  <a:lnTo>
                    <a:pt x="9" y="6663"/>
                  </a:lnTo>
                  <a:lnTo>
                    <a:pt x="0" y="6688"/>
                  </a:lnTo>
                  <a:lnTo>
                    <a:pt x="14" y="6707"/>
                  </a:lnTo>
                  <a:lnTo>
                    <a:pt x="30" y="6724"/>
                  </a:lnTo>
                  <a:lnTo>
                    <a:pt x="45" y="6738"/>
                  </a:lnTo>
                  <a:lnTo>
                    <a:pt x="62" y="6752"/>
                  </a:lnTo>
                  <a:lnTo>
                    <a:pt x="80" y="6763"/>
                  </a:lnTo>
                  <a:lnTo>
                    <a:pt x="99" y="6772"/>
                  </a:lnTo>
                  <a:lnTo>
                    <a:pt x="118" y="6781"/>
                  </a:lnTo>
                  <a:lnTo>
                    <a:pt x="138" y="6787"/>
                  </a:lnTo>
                  <a:lnTo>
                    <a:pt x="158" y="6792"/>
                  </a:lnTo>
                  <a:lnTo>
                    <a:pt x="179" y="6796"/>
                  </a:lnTo>
                  <a:lnTo>
                    <a:pt x="200" y="6798"/>
                  </a:lnTo>
                  <a:lnTo>
                    <a:pt x="222" y="6800"/>
                  </a:lnTo>
                  <a:lnTo>
                    <a:pt x="245" y="6801"/>
                  </a:lnTo>
                  <a:lnTo>
                    <a:pt x="267" y="6802"/>
                  </a:lnTo>
                  <a:lnTo>
                    <a:pt x="290" y="6801"/>
                  </a:lnTo>
                  <a:lnTo>
                    <a:pt x="313" y="6801"/>
                  </a:lnTo>
                  <a:lnTo>
                    <a:pt x="359" y="6799"/>
                  </a:lnTo>
                  <a:lnTo>
                    <a:pt x="404" y="6796"/>
                  </a:lnTo>
                  <a:lnTo>
                    <a:pt x="451" y="6795"/>
                  </a:lnTo>
                  <a:lnTo>
                    <a:pt x="495" y="6795"/>
                  </a:lnTo>
                  <a:lnTo>
                    <a:pt x="516" y="6796"/>
                  </a:lnTo>
                  <a:lnTo>
                    <a:pt x="538" y="6797"/>
                  </a:lnTo>
                  <a:lnTo>
                    <a:pt x="559" y="6800"/>
                  </a:lnTo>
                  <a:lnTo>
                    <a:pt x="578" y="6804"/>
                  </a:lnTo>
                  <a:lnTo>
                    <a:pt x="598" y="6809"/>
                  </a:lnTo>
                  <a:lnTo>
                    <a:pt x="617" y="6816"/>
                  </a:lnTo>
                  <a:lnTo>
                    <a:pt x="636" y="6823"/>
                  </a:lnTo>
                  <a:lnTo>
                    <a:pt x="652" y="6833"/>
                  </a:lnTo>
                  <a:lnTo>
                    <a:pt x="683" y="6842"/>
                  </a:lnTo>
                  <a:lnTo>
                    <a:pt x="714" y="6852"/>
                  </a:lnTo>
                  <a:lnTo>
                    <a:pt x="746" y="6861"/>
                  </a:lnTo>
                  <a:lnTo>
                    <a:pt x="777" y="6869"/>
                  </a:lnTo>
                  <a:lnTo>
                    <a:pt x="840" y="6883"/>
                  </a:lnTo>
                  <a:lnTo>
                    <a:pt x="903" y="6897"/>
                  </a:lnTo>
                  <a:lnTo>
                    <a:pt x="966" y="6909"/>
                  </a:lnTo>
                  <a:lnTo>
                    <a:pt x="1030" y="6920"/>
                  </a:lnTo>
                  <a:lnTo>
                    <a:pt x="1093" y="6931"/>
                  </a:lnTo>
                  <a:lnTo>
                    <a:pt x="1156" y="6941"/>
                  </a:lnTo>
                  <a:lnTo>
                    <a:pt x="1219" y="6951"/>
                  </a:lnTo>
                  <a:lnTo>
                    <a:pt x="1281" y="6963"/>
                  </a:lnTo>
                  <a:lnTo>
                    <a:pt x="1342" y="6973"/>
                  </a:lnTo>
                  <a:lnTo>
                    <a:pt x="1403" y="6985"/>
                  </a:lnTo>
                  <a:lnTo>
                    <a:pt x="1463" y="6998"/>
                  </a:lnTo>
                  <a:lnTo>
                    <a:pt x="1520" y="7014"/>
                  </a:lnTo>
                  <a:lnTo>
                    <a:pt x="1549" y="7022"/>
                  </a:lnTo>
                  <a:lnTo>
                    <a:pt x="1577" y="7030"/>
                  </a:lnTo>
                  <a:lnTo>
                    <a:pt x="1605" y="7040"/>
                  </a:lnTo>
                  <a:lnTo>
                    <a:pt x="1632" y="7050"/>
                  </a:lnTo>
                  <a:lnTo>
                    <a:pt x="1643" y="7044"/>
                  </a:lnTo>
                  <a:lnTo>
                    <a:pt x="1653" y="7038"/>
                  </a:lnTo>
                  <a:lnTo>
                    <a:pt x="1663" y="7033"/>
                  </a:lnTo>
                  <a:lnTo>
                    <a:pt x="1674" y="7029"/>
                  </a:lnTo>
                  <a:lnTo>
                    <a:pt x="1693" y="7022"/>
                  </a:lnTo>
                  <a:lnTo>
                    <a:pt x="1714" y="7018"/>
                  </a:lnTo>
                  <a:lnTo>
                    <a:pt x="1753" y="7013"/>
                  </a:lnTo>
                  <a:lnTo>
                    <a:pt x="1791" y="7009"/>
                  </a:lnTo>
                  <a:lnTo>
                    <a:pt x="1810" y="7007"/>
                  </a:lnTo>
                  <a:lnTo>
                    <a:pt x="1828" y="7005"/>
                  </a:lnTo>
                  <a:lnTo>
                    <a:pt x="1846" y="7001"/>
                  </a:lnTo>
                  <a:lnTo>
                    <a:pt x="1862" y="6994"/>
                  </a:lnTo>
                  <a:lnTo>
                    <a:pt x="1870" y="6990"/>
                  </a:lnTo>
                  <a:lnTo>
                    <a:pt x="1879" y="6985"/>
                  </a:lnTo>
                  <a:lnTo>
                    <a:pt x="1886" y="6980"/>
                  </a:lnTo>
                  <a:lnTo>
                    <a:pt x="1894" y="6974"/>
                  </a:lnTo>
                  <a:lnTo>
                    <a:pt x="1901" y="6968"/>
                  </a:lnTo>
                  <a:lnTo>
                    <a:pt x="1908" y="6959"/>
                  </a:lnTo>
                  <a:lnTo>
                    <a:pt x="1916" y="6951"/>
                  </a:lnTo>
                  <a:lnTo>
                    <a:pt x="1923" y="6941"/>
                  </a:lnTo>
                  <a:lnTo>
                    <a:pt x="1942" y="6866"/>
                  </a:lnTo>
                  <a:lnTo>
                    <a:pt x="1962" y="6789"/>
                  </a:lnTo>
                  <a:lnTo>
                    <a:pt x="1979" y="6711"/>
                  </a:lnTo>
                  <a:lnTo>
                    <a:pt x="1995" y="6632"/>
                  </a:lnTo>
                  <a:lnTo>
                    <a:pt x="2002" y="6592"/>
                  </a:lnTo>
                  <a:lnTo>
                    <a:pt x="2008" y="6551"/>
                  </a:lnTo>
                  <a:lnTo>
                    <a:pt x="2014" y="6510"/>
                  </a:lnTo>
                  <a:lnTo>
                    <a:pt x="2021" y="6470"/>
                  </a:lnTo>
                  <a:lnTo>
                    <a:pt x="2026" y="6429"/>
                  </a:lnTo>
                  <a:lnTo>
                    <a:pt x="2030" y="6389"/>
                  </a:lnTo>
                  <a:lnTo>
                    <a:pt x="2033" y="6348"/>
                  </a:lnTo>
                  <a:lnTo>
                    <a:pt x="2036" y="6308"/>
                  </a:lnTo>
                  <a:lnTo>
                    <a:pt x="2038" y="6267"/>
                  </a:lnTo>
                  <a:lnTo>
                    <a:pt x="2040" y="6226"/>
                  </a:lnTo>
                  <a:lnTo>
                    <a:pt x="2040" y="6186"/>
                  </a:lnTo>
                  <a:lnTo>
                    <a:pt x="2040" y="6144"/>
                  </a:lnTo>
                  <a:lnTo>
                    <a:pt x="2039" y="6104"/>
                  </a:lnTo>
                  <a:lnTo>
                    <a:pt x="2037" y="6064"/>
                  </a:lnTo>
                  <a:lnTo>
                    <a:pt x="2034" y="6024"/>
                  </a:lnTo>
                  <a:lnTo>
                    <a:pt x="2030" y="5984"/>
                  </a:lnTo>
                  <a:lnTo>
                    <a:pt x="2025" y="5944"/>
                  </a:lnTo>
                  <a:lnTo>
                    <a:pt x="2019" y="5904"/>
                  </a:lnTo>
                  <a:lnTo>
                    <a:pt x="2011" y="5865"/>
                  </a:lnTo>
                  <a:lnTo>
                    <a:pt x="2003" y="5826"/>
                  </a:lnTo>
                  <a:lnTo>
                    <a:pt x="1994" y="5788"/>
                  </a:lnTo>
                  <a:lnTo>
                    <a:pt x="1984" y="5749"/>
                  </a:lnTo>
                  <a:lnTo>
                    <a:pt x="1972" y="5711"/>
                  </a:lnTo>
                  <a:lnTo>
                    <a:pt x="1959" y="5674"/>
                  </a:lnTo>
                  <a:lnTo>
                    <a:pt x="1928" y="5647"/>
                  </a:lnTo>
                  <a:lnTo>
                    <a:pt x="1897" y="5623"/>
                  </a:lnTo>
                  <a:lnTo>
                    <a:pt x="1864" y="5601"/>
                  </a:lnTo>
                  <a:lnTo>
                    <a:pt x="1832" y="5581"/>
                  </a:lnTo>
                  <a:lnTo>
                    <a:pt x="1798" y="5562"/>
                  </a:lnTo>
                  <a:lnTo>
                    <a:pt x="1765" y="5545"/>
                  </a:lnTo>
                  <a:lnTo>
                    <a:pt x="1731" y="5530"/>
                  </a:lnTo>
                  <a:lnTo>
                    <a:pt x="1696" y="5516"/>
                  </a:lnTo>
                  <a:lnTo>
                    <a:pt x="1661" y="5502"/>
                  </a:lnTo>
                  <a:lnTo>
                    <a:pt x="1626" y="5491"/>
                  </a:lnTo>
                  <a:lnTo>
                    <a:pt x="1591" y="5480"/>
                  </a:lnTo>
                  <a:lnTo>
                    <a:pt x="1555" y="5470"/>
                  </a:lnTo>
                  <a:lnTo>
                    <a:pt x="1519" y="5461"/>
                  </a:lnTo>
                  <a:lnTo>
                    <a:pt x="1483" y="5453"/>
                  </a:lnTo>
                  <a:lnTo>
                    <a:pt x="1447" y="5446"/>
                  </a:lnTo>
                  <a:lnTo>
                    <a:pt x="1410" y="5438"/>
                  </a:lnTo>
                  <a:lnTo>
                    <a:pt x="1337" y="5425"/>
                  </a:lnTo>
                  <a:lnTo>
                    <a:pt x="1264" y="5414"/>
                  </a:lnTo>
                  <a:lnTo>
                    <a:pt x="1190" y="5401"/>
                  </a:lnTo>
                  <a:lnTo>
                    <a:pt x="1117" y="5388"/>
                  </a:lnTo>
                  <a:lnTo>
                    <a:pt x="1081" y="5382"/>
                  </a:lnTo>
                  <a:lnTo>
                    <a:pt x="1045" y="5374"/>
                  </a:lnTo>
                  <a:lnTo>
                    <a:pt x="1009" y="5366"/>
                  </a:lnTo>
                  <a:lnTo>
                    <a:pt x="974" y="5356"/>
                  </a:lnTo>
                  <a:lnTo>
                    <a:pt x="939" y="5347"/>
                  </a:lnTo>
                  <a:lnTo>
                    <a:pt x="904" y="5337"/>
                  </a:lnTo>
                  <a:lnTo>
                    <a:pt x="869" y="5324"/>
                  </a:lnTo>
                  <a:lnTo>
                    <a:pt x="835" y="5311"/>
                  </a:lnTo>
                  <a:lnTo>
                    <a:pt x="793" y="5306"/>
                  </a:lnTo>
                  <a:lnTo>
                    <a:pt x="754" y="5302"/>
                  </a:lnTo>
                  <a:lnTo>
                    <a:pt x="715" y="5299"/>
                  </a:lnTo>
                  <a:lnTo>
                    <a:pt x="678" y="5299"/>
                  </a:lnTo>
                  <a:lnTo>
                    <a:pt x="641" y="5300"/>
                  </a:lnTo>
                  <a:lnTo>
                    <a:pt x="605" y="5303"/>
                  </a:lnTo>
                  <a:lnTo>
                    <a:pt x="586" y="5306"/>
                  </a:lnTo>
                  <a:lnTo>
                    <a:pt x="569" y="5309"/>
                  </a:lnTo>
                  <a:lnTo>
                    <a:pt x="553" y="5312"/>
                  </a:lnTo>
                  <a:lnTo>
                    <a:pt x="535" y="5316"/>
                  </a:lnTo>
                  <a:lnTo>
                    <a:pt x="519" y="5320"/>
                  </a:lnTo>
                  <a:lnTo>
                    <a:pt x="501" y="5325"/>
                  </a:lnTo>
                  <a:lnTo>
                    <a:pt x="485" y="5332"/>
                  </a:lnTo>
                  <a:lnTo>
                    <a:pt x="469" y="5338"/>
                  </a:lnTo>
                  <a:lnTo>
                    <a:pt x="453" y="5344"/>
                  </a:lnTo>
                  <a:lnTo>
                    <a:pt x="437" y="5351"/>
                  </a:lnTo>
                  <a:lnTo>
                    <a:pt x="421" y="5359"/>
                  </a:lnTo>
                  <a:lnTo>
                    <a:pt x="405" y="5368"/>
                  </a:lnTo>
                  <a:lnTo>
                    <a:pt x="391" y="5377"/>
                  </a:lnTo>
                  <a:lnTo>
                    <a:pt x="375" y="5386"/>
                  </a:lnTo>
                  <a:lnTo>
                    <a:pt x="361" y="5396"/>
                  </a:lnTo>
                  <a:lnTo>
                    <a:pt x="347" y="5407"/>
                  </a:lnTo>
                  <a:lnTo>
                    <a:pt x="332" y="5419"/>
                  </a:lnTo>
                  <a:lnTo>
                    <a:pt x="318" y="5430"/>
                  </a:lnTo>
                  <a:lnTo>
                    <a:pt x="303" y="5444"/>
                  </a:lnTo>
                  <a:lnTo>
                    <a:pt x="290" y="5456"/>
                  </a:lnTo>
                  <a:lnTo>
                    <a:pt x="270" y="5476"/>
                  </a:lnTo>
                  <a:lnTo>
                    <a:pt x="251" y="5497"/>
                  </a:lnTo>
                  <a:lnTo>
                    <a:pt x="233" y="5518"/>
                  </a:lnTo>
                  <a:lnTo>
                    <a:pt x="216" y="5538"/>
                  </a:lnTo>
                  <a:lnTo>
                    <a:pt x="199" y="5559"/>
                  </a:lnTo>
                  <a:lnTo>
                    <a:pt x="185" y="5578"/>
                  </a:lnTo>
                  <a:lnTo>
                    <a:pt x="171" y="5599"/>
                  </a:lnTo>
                  <a:lnTo>
                    <a:pt x="158" y="5619"/>
                  </a:lnTo>
                  <a:lnTo>
                    <a:pt x="147" y="5640"/>
                  </a:lnTo>
                  <a:lnTo>
                    <a:pt x="138" y="5660"/>
                  </a:lnTo>
                  <a:lnTo>
                    <a:pt x="128" y="5680"/>
                  </a:lnTo>
                  <a:lnTo>
                    <a:pt x="122" y="5701"/>
                  </a:lnTo>
                  <a:lnTo>
                    <a:pt x="116" y="5721"/>
                  </a:lnTo>
                  <a:lnTo>
                    <a:pt x="112" y="5742"/>
                  </a:lnTo>
                  <a:lnTo>
                    <a:pt x="110" y="5762"/>
                  </a:lnTo>
                  <a:lnTo>
                    <a:pt x="109" y="5783"/>
                  </a:lnTo>
                  <a:lnTo>
                    <a:pt x="73" y="5891"/>
                  </a:lnTo>
                  <a:close/>
                  <a:moveTo>
                    <a:pt x="2866" y="1870"/>
                  </a:moveTo>
                  <a:lnTo>
                    <a:pt x="2921" y="1939"/>
                  </a:lnTo>
                  <a:lnTo>
                    <a:pt x="2978" y="2008"/>
                  </a:lnTo>
                  <a:lnTo>
                    <a:pt x="3037" y="2077"/>
                  </a:lnTo>
                  <a:lnTo>
                    <a:pt x="3096" y="2147"/>
                  </a:lnTo>
                  <a:lnTo>
                    <a:pt x="3157" y="2217"/>
                  </a:lnTo>
                  <a:lnTo>
                    <a:pt x="3219" y="2286"/>
                  </a:lnTo>
                  <a:lnTo>
                    <a:pt x="3283" y="2354"/>
                  </a:lnTo>
                  <a:lnTo>
                    <a:pt x="3347" y="2423"/>
                  </a:lnTo>
                  <a:lnTo>
                    <a:pt x="3411" y="2490"/>
                  </a:lnTo>
                  <a:lnTo>
                    <a:pt x="3477" y="2557"/>
                  </a:lnTo>
                  <a:lnTo>
                    <a:pt x="3544" y="2622"/>
                  </a:lnTo>
                  <a:lnTo>
                    <a:pt x="3611" y="2685"/>
                  </a:lnTo>
                  <a:lnTo>
                    <a:pt x="3678" y="2748"/>
                  </a:lnTo>
                  <a:lnTo>
                    <a:pt x="3746" y="2808"/>
                  </a:lnTo>
                  <a:lnTo>
                    <a:pt x="3814" y="2865"/>
                  </a:lnTo>
                  <a:lnTo>
                    <a:pt x="3882" y="2921"/>
                  </a:lnTo>
                  <a:lnTo>
                    <a:pt x="3888" y="2934"/>
                  </a:lnTo>
                  <a:lnTo>
                    <a:pt x="3892" y="2946"/>
                  </a:lnTo>
                  <a:lnTo>
                    <a:pt x="3895" y="2957"/>
                  </a:lnTo>
                  <a:lnTo>
                    <a:pt x="3896" y="2966"/>
                  </a:lnTo>
                  <a:lnTo>
                    <a:pt x="3896" y="2974"/>
                  </a:lnTo>
                  <a:lnTo>
                    <a:pt x="3895" y="2982"/>
                  </a:lnTo>
                  <a:lnTo>
                    <a:pt x="3892" y="2988"/>
                  </a:lnTo>
                  <a:lnTo>
                    <a:pt x="3889" y="2995"/>
                  </a:lnTo>
                  <a:lnTo>
                    <a:pt x="3884" y="3000"/>
                  </a:lnTo>
                  <a:lnTo>
                    <a:pt x="3878" y="3004"/>
                  </a:lnTo>
                  <a:lnTo>
                    <a:pt x="3872" y="3008"/>
                  </a:lnTo>
                  <a:lnTo>
                    <a:pt x="3864" y="3011"/>
                  </a:lnTo>
                  <a:lnTo>
                    <a:pt x="3847" y="3017"/>
                  </a:lnTo>
                  <a:lnTo>
                    <a:pt x="3827" y="3020"/>
                  </a:lnTo>
                  <a:lnTo>
                    <a:pt x="3784" y="3026"/>
                  </a:lnTo>
                  <a:lnTo>
                    <a:pt x="3739" y="3033"/>
                  </a:lnTo>
                  <a:lnTo>
                    <a:pt x="3729" y="3036"/>
                  </a:lnTo>
                  <a:lnTo>
                    <a:pt x="3717" y="3038"/>
                  </a:lnTo>
                  <a:lnTo>
                    <a:pt x="3707" y="3041"/>
                  </a:lnTo>
                  <a:lnTo>
                    <a:pt x="3698" y="3045"/>
                  </a:lnTo>
                  <a:lnTo>
                    <a:pt x="3688" y="3049"/>
                  </a:lnTo>
                  <a:lnTo>
                    <a:pt x="3679" y="3054"/>
                  </a:lnTo>
                  <a:lnTo>
                    <a:pt x="3672" y="3059"/>
                  </a:lnTo>
                  <a:lnTo>
                    <a:pt x="3665" y="3066"/>
                  </a:lnTo>
                  <a:lnTo>
                    <a:pt x="3590" y="3039"/>
                  </a:lnTo>
                  <a:lnTo>
                    <a:pt x="3514" y="3013"/>
                  </a:lnTo>
                  <a:lnTo>
                    <a:pt x="3440" y="2988"/>
                  </a:lnTo>
                  <a:lnTo>
                    <a:pt x="3365" y="2964"/>
                  </a:lnTo>
                  <a:lnTo>
                    <a:pt x="3290" y="2939"/>
                  </a:lnTo>
                  <a:lnTo>
                    <a:pt x="3216" y="2917"/>
                  </a:lnTo>
                  <a:lnTo>
                    <a:pt x="3141" y="2894"/>
                  </a:lnTo>
                  <a:lnTo>
                    <a:pt x="3066" y="2871"/>
                  </a:lnTo>
                  <a:lnTo>
                    <a:pt x="2990" y="2850"/>
                  </a:lnTo>
                  <a:lnTo>
                    <a:pt x="2916" y="2828"/>
                  </a:lnTo>
                  <a:lnTo>
                    <a:pt x="2841" y="2807"/>
                  </a:lnTo>
                  <a:lnTo>
                    <a:pt x="2766" y="2786"/>
                  </a:lnTo>
                  <a:lnTo>
                    <a:pt x="2692" y="2765"/>
                  </a:lnTo>
                  <a:lnTo>
                    <a:pt x="2617" y="2745"/>
                  </a:lnTo>
                  <a:lnTo>
                    <a:pt x="2542" y="2724"/>
                  </a:lnTo>
                  <a:lnTo>
                    <a:pt x="2467" y="2704"/>
                  </a:lnTo>
                  <a:lnTo>
                    <a:pt x="2457" y="2710"/>
                  </a:lnTo>
                  <a:lnTo>
                    <a:pt x="2449" y="2717"/>
                  </a:lnTo>
                  <a:lnTo>
                    <a:pt x="2442" y="2723"/>
                  </a:lnTo>
                  <a:lnTo>
                    <a:pt x="2435" y="2729"/>
                  </a:lnTo>
                  <a:lnTo>
                    <a:pt x="2430" y="2736"/>
                  </a:lnTo>
                  <a:lnTo>
                    <a:pt x="2426" y="2741"/>
                  </a:lnTo>
                  <a:lnTo>
                    <a:pt x="2423" y="2747"/>
                  </a:lnTo>
                  <a:lnTo>
                    <a:pt x="2421" y="2752"/>
                  </a:lnTo>
                  <a:lnTo>
                    <a:pt x="2420" y="2758"/>
                  </a:lnTo>
                  <a:lnTo>
                    <a:pt x="2419" y="2763"/>
                  </a:lnTo>
                  <a:lnTo>
                    <a:pt x="2419" y="2769"/>
                  </a:lnTo>
                  <a:lnTo>
                    <a:pt x="2419" y="2774"/>
                  </a:lnTo>
                  <a:lnTo>
                    <a:pt x="2422" y="2784"/>
                  </a:lnTo>
                  <a:lnTo>
                    <a:pt x="2426" y="2794"/>
                  </a:lnTo>
                  <a:lnTo>
                    <a:pt x="2439" y="2815"/>
                  </a:lnTo>
                  <a:lnTo>
                    <a:pt x="2452" y="2836"/>
                  </a:lnTo>
                  <a:lnTo>
                    <a:pt x="2458" y="2848"/>
                  </a:lnTo>
                  <a:lnTo>
                    <a:pt x="2462" y="2859"/>
                  </a:lnTo>
                  <a:lnTo>
                    <a:pt x="2464" y="2865"/>
                  </a:lnTo>
                  <a:lnTo>
                    <a:pt x="2465" y="2871"/>
                  </a:lnTo>
                  <a:lnTo>
                    <a:pt x="2466" y="2879"/>
                  </a:lnTo>
                  <a:lnTo>
                    <a:pt x="2467" y="2885"/>
                  </a:lnTo>
                  <a:lnTo>
                    <a:pt x="3120" y="3464"/>
                  </a:lnTo>
                  <a:lnTo>
                    <a:pt x="3149" y="3463"/>
                  </a:lnTo>
                  <a:lnTo>
                    <a:pt x="3180" y="3460"/>
                  </a:lnTo>
                  <a:lnTo>
                    <a:pt x="3213" y="3457"/>
                  </a:lnTo>
                  <a:lnTo>
                    <a:pt x="3247" y="3455"/>
                  </a:lnTo>
                  <a:lnTo>
                    <a:pt x="3264" y="3456"/>
                  </a:lnTo>
                  <a:lnTo>
                    <a:pt x="3281" y="3457"/>
                  </a:lnTo>
                  <a:lnTo>
                    <a:pt x="3297" y="3460"/>
                  </a:lnTo>
                  <a:lnTo>
                    <a:pt x="3314" y="3464"/>
                  </a:lnTo>
                  <a:lnTo>
                    <a:pt x="3330" y="3470"/>
                  </a:lnTo>
                  <a:lnTo>
                    <a:pt x="3346" y="3479"/>
                  </a:lnTo>
                  <a:lnTo>
                    <a:pt x="3353" y="3483"/>
                  </a:lnTo>
                  <a:lnTo>
                    <a:pt x="3360" y="3488"/>
                  </a:lnTo>
                  <a:lnTo>
                    <a:pt x="3367" y="3494"/>
                  </a:lnTo>
                  <a:lnTo>
                    <a:pt x="3374" y="3500"/>
                  </a:lnTo>
                  <a:lnTo>
                    <a:pt x="3370" y="3515"/>
                  </a:lnTo>
                  <a:lnTo>
                    <a:pt x="3365" y="3528"/>
                  </a:lnTo>
                  <a:lnTo>
                    <a:pt x="3360" y="3541"/>
                  </a:lnTo>
                  <a:lnTo>
                    <a:pt x="3354" y="3555"/>
                  </a:lnTo>
                  <a:lnTo>
                    <a:pt x="3348" y="3568"/>
                  </a:lnTo>
                  <a:lnTo>
                    <a:pt x="3339" y="3581"/>
                  </a:lnTo>
                  <a:lnTo>
                    <a:pt x="3331" y="3595"/>
                  </a:lnTo>
                  <a:lnTo>
                    <a:pt x="3323" y="3609"/>
                  </a:lnTo>
                  <a:lnTo>
                    <a:pt x="3303" y="3635"/>
                  </a:lnTo>
                  <a:lnTo>
                    <a:pt x="3282" y="3662"/>
                  </a:lnTo>
                  <a:lnTo>
                    <a:pt x="3258" y="3687"/>
                  </a:lnTo>
                  <a:lnTo>
                    <a:pt x="3233" y="3713"/>
                  </a:lnTo>
                  <a:lnTo>
                    <a:pt x="3208" y="3739"/>
                  </a:lnTo>
                  <a:lnTo>
                    <a:pt x="3180" y="3763"/>
                  </a:lnTo>
                  <a:lnTo>
                    <a:pt x="3152" y="3788"/>
                  </a:lnTo>
                  <a:lnTo>
                    <a:pt x="3124" y="3812"/>
                  </a:lnTo>
                  <a:lnTo>
                    <a:pt x="3067" y="3857"/>
                  </a:lnTo>
                  <a:lnTo>
                    <a:pt x="3011" y="3899"/>
                  </a:lnTo>
                  <a:lnTo>
                    <a:pt x="2991" y="3905"/>
                  </a:lnTo>
                  <a:lnTo>
                    <a:pt x="2974" y="3909"/>
                  </a:lnTo>
                  <a:lnTo>
                    <a:pt x="2957" y="3911"/>
                  </a:lnTo>
                  <a:lnTo>
                    <a:pt x="2942" y="3912"/>
                  </a:lnTo>
                  <a:lnTo>
                    <a:pt x="2929" y="3911"/>
                  </a:lnTo>
                  <a:lnTo>
                    <a:pt x="2916" y="3908"/>
                  </a:lnTo>
                  <a:lnTo>
                    <a:pt x="2905" y="3905"/>
                  </a:lnTo>
                  <a:lnTo>
                    <a:pt x="2895" y="3900"/>
                  </a:lnTo>
                  <a:lnTo>
                    <a:pt x="2886" y="3894"/>
                  </a:lnTo>
                  <a:lnTo>
                    <a:pt x="2878" y="3887"/>
                  </a:lnTo>
                  <a:lnTo>
                    <a:pt x="2871" y="3878"/>
                  </a:lnTo>
                  <a:lnTo>
                    <a:pt x="2864" y="3870"/>
                  </a:lnTo>
                  <a:lnTo>
                    <a:pt x="2858" y="3860"/>
                  </a:lnTo>
                  <a:lnTo>
                    <a:pt x="2852" y="3850"/>
                  </a:lnTo>
                  <a:lnTo>
                    <a:pt x="2848" y="3838"/>
                  </a:lnTo>
                  <a:lnTo>
                    <a:pt x="2843" y="3826"/>
                  </a:lnTo>
                  <a:lnTo>
                    <a:pt x="2828" y="3777"/>
                  </a:lnTo>
                  <a:lnTo>
                    <a:pt x="2812" y="3725"/>
                  </a:lnTo>
                  <a:lnTo>
                    <a:pt x="2807" y="3714"/>
                  </a:lnTo>
                  <a:lnTo>
                    <a:pt x="2802" y="3702"/>
                  </a:lnTo>
                  <a:lnTo>
                    <a:pt x="2797" y="3690"/>
                  </a:lnTo>
                  <a:lnTo>
                    <a:pt x="2791" y="3680"/>
                  </a:lnTo>
                  <a:lnTo>
                    <a:pt x="2783" y="3670"/>
                  </a:lnTo>
                  <a:lnTo>
                    <a:pt x="2775" y="3661"/>
                  </a:lnTo>
                  <a:lnTo>
                    <a:pt x="2767" y="3652"/>
                  </a:lnTo>
                  <a:lnTo>
                    <a:pt x="2758" y="3645"/>
                  </a:lnTo>
                  <a:lnTo>
                    <a:pt x="1887" y="2885"/>
                  </a:lnTo>
                  <a:lnTo>
                    <a:pt x="1872" y="2879"/>
                  </a:lnTo>
                  <a:lnTo>
                    <a:pt x="1858" y="2873"/>
                  </a:lnTo>
                  <a:lnTo>
                    <a:pt x="1842" y="2868"/>
                  </a:lnTo>
                  <a:lnTo>
                    <a:pt x="1826" y="2863"/>
                  </a:lnTo>
                  <a:lnTo>
                    <a:pt x="1793" y="2856"/>
                  </a:lnTo>
                  <a:lnTo>
                    <a:pt x="1759" y="2849"/>
                  </a:lnTo>
                  <a:lnTo>
                    <a:pt x="1725" y="2842"/>
                  </a:lnTo>
                  <a:lnTo>
                    <a:pt x="1692" y="2834"/>
                  </a:lnTo>
                  <a:lnTo>
                    <a:pt x="1677" y="2829"/>
                  </a:lnTo>
                  <a:lnTo>
                    <a:pt x="1661" y="2824"/>
                  </a:lnTo>
                  <a:lnTo>
                    <a:pt x="1647" y="2819"/>
                  </a:lnTo>
                  <a:lnTo>
                    <a:pt x="1632" y="2813"/>
                  </a:lnTo>
                  <a:lnTo>
                    <a:pt x="1630" y="2789"/>
                  </a:lnTo>
                  <a:lnTo>
                    <a:pt x="1630" y="2768"/>
                  </a:lnTo>
                  <a:lnTo>
                    <a:pt x="1632" y="2747"/>
                  </a:lnTo>
                  <a:lnTo>
                    <a:pt x="1637" y="2726"/>
                  </a:lnTo>
                  <a:lnTo>
                    <a:pt x="1643" y="2708"/>
                  </a:lnTo>
                  <a:lnTo>
                    <a:pt x="1650" y="2690"/>
                  </a:lnTo>
                  <a:lnTo>
                    <a:pt x="1659" y="2673"/>
                  </a:lnTo>
                  <a:lnTo>
                    <a:pt x="1671" y="2658"/>
                  </a:lnTo>
                  <a:lnTo>
                    <a:pt x="1683" y="2642"/>
                  </a:lnTo>
                  <a:lnTo>
                    <a:pt x="1696" y="2628"/>
                  </a:lnTo>
                  <a:lnTo>
                    <a:pt x="1712" y="2613"/>
                  </a:lnTo>
                  <a:lnTo>
                    <a:pt x="1727" y="2600"/>
                  </a:lnTo>
                  <a:lnTo>
                    <a:pt x="1745" y="2587"/>
                  </a:lnTo>
                  <a:lnTo>
                    <a:pt x="1762" y="2574"/>
                  </a:lnTo>
                  <a:lnTo>
                    <a:pt x="1781" y="2562"/>
                  </a:lnTo>
                  <a:lnTo>
                    <a:pt x="1800" y="2550"/>
                  </a:lnTo>
                  <a:lnTo>
                    <a:pt x="1882" y="2503"/>
                  </a:lnTo>
                  <a:lnTo>
                    <a:pt x="1964" y="2456"/>
                  </a:lnTo>
                  <a:lnTo>
                    <a:pt x="1985" y="2444"/>
                  </a:lnTo>
                  <a:lnTo>
                    <a:pt x="2004" y="2430"/>
                  </a:lnTo>
                  <a:lnTo>
                    <a:pt x="2023" y="2417"/>
                  </a:lnTo>
                  <a:lnTo>
                    <a:pt x="2041" y="2404"/>
                  </a:lnTo>
                  <a:lnTo>
                    <a:pt x="2058" y="2389"/>
                  </a:lnTo>
                  <a:lnTo>
                    <a:pt x="2074" y="2374"/>
                  </a:lnTo>
                  <a:lnTo>
                    <a:pt x="2090" y="2358"/>
                  </a:lnTo>
                  <a:lnTo>
                    <a:pt x="2104" y="2342"/>
                  </a:lnTo>
                  <a:lnTo>
                    <a:pt x="2114" y="2339"/>
                  </a:lnTo>
                  <a:lnTo>
                    <a:pt x="2124" y="2337"/>
                  </a:lnTo>
                  <a:lnTo>
                    <a:pt x="2132" y="2336"/>
                  </a:lnTo>
                  <a:lnTo>
                    <a:pt x="2140" y="2336"/>
                  </a:lnTo>
                  <a:lnTo>
                    <a:pt x="2148" y="2337"/>
                  </a:lnTo>
                  <a:lnTo>
                    <a:pt x="2155" y="2338"/>
                  </a:lnTo>
                  <a:lnTo>
                    <a:pt x="2162" y="2340"/>
                  </a:lnTo>
                  <a:lnTo>
                    <a:pt x="2168" y="2343"/>
                  </a:lnTo>
                  <a:lnTo>
                    <a:pt x="2174" y="2347"/>
                  </a:lnTo>
                  <a:lnTo>
                    <a:pt x="2180" y="2350"/>
                  </a:lnTo>
                  <a:lnTo>
                    <a:pt x="2185" y="2355"/>
                  </a:lnTo>
                  <a:lnTo>
                    <a:pt x="2190" y="2361"/>
                  </a:lnTo>
                  <a:lnTo>
                    <a:pt x="2200" y="2371"/>
                  </a:lnTo>
                  <a:lnTo>
                    <a:pt x="2209" y="2382"/>
                  </a:lnTo>
                  <a:lnTo>
                    <a:pt x="2225" y="2407"/>
                  </a:lnTo>
                  <a:lnTo>
                    <a:pt x="2242" y="2428"/>
                  </a:lnTo>
                  <a:lnTo>
                    <a:pt x="2246" y="2432"/>
                  </a:lnTo>
                  <a:lnTo>
                    <a:pt x="2251" y="2437"/>
                  </a:lnTo>
                  <a:lnTo>
                    <a:pt x="2256" y="2441"/>
                  </a:lnTo>
                  <a:lnTo>
                    <a:pt x="2261" y="2444"/>
                  </a:lnTo>
                  <a:lnTo>
                    <a:pt x="2267" y="2447"/>
                  </a:lnTo>
                  <a:lnTo>
                    <a:pt x="2273" y="2449"/>
                  </a:lnTo>
                  <a:lnTo>
                    <a:pt x="2279" y="2450"/>
                  </a:lnTo>
                  <a:lnTo>
                    <a:pt x="2285" y="2450"/>
                  </a:lnTo>
                  <a:lnTo>
                    <a:pt x="2333" y="2451"/>
                  </a:lnTo>
                  <a:lnTo>
                    <a:pt x="2379" y="2453"/>
                  </a:lnTo>
                  <a:lnTo>
                    <a:pt x="2425" y="2457"/>
                  </a:lnTo>
                  <a:lnTo>
                    <a:pt x="2469" y="2462"/>
                  </a:lnTo>
                  <a:lnTo>
                    <a:pt x="2514" y="2469"/>
                  </a:lnTo>
                  <a:lnTo>
                    <a:pt x="2558" y="2477"/>
                  </a:lnTo>
                  <a:lnTo>
                    <a:pt x="2601" y="2486"/>
                  </a:lnTo>
                  <a:lnTo>
                    <a:pt x="2643" y="2495"/>
                  </a:lnTo>
                  <a:lnTo>
                    <a:pt x="2686" y="2506"/>
                  </a:lnTo>
                  <a:lnTo>
                    <a:pt x="2728" y="2518"/>
                  </a:lnTo>
                  <a:lnTo>
                    <a:pt x="2770" y="2529"/>
                  </a:lnTo>
                  <a:lnTo>
                    <a:pt x="2811" y="2541"/>
                  </a:lnTo>
                  <a:lnTo>
                    <a:pt x="2894" y="2568"/>
                  </a:lnTo>
                  <a:lnTo>
                    <a:pt x="2975" y="2595"/>
                  </a:lnTo>
                  <a:lnTo>
                    <a:pt x="2987" y="2578"/>
                  </a:lnTo>
                  <a:lnTo>
                    <a:pt x="2997" y="2561"/>
                  </a:lnTo>
                  <a:lnTo>
                    <a:pt x="3003" y="2545"/>
                  </a:lnTo>
                  <a:lnTo>
                    <a:pt x="3007" y="2527"/>
                  </a:lnTo>
                  <a:lnTo>
                    <a:pt x="3009" y="2511"/>
                  </a:lnTo>
                  <a:lnTo>
                    <a:pt x="3008" y="2493"/>
                  </a:lnTo>
                  <a:lnTo>
                    <a:pt x="3005" y="2477"/>
                  </a:lnTo>
                  <a:lnTo>
                    <a:pt x="3001" y="2460"/>
                  </a:lnTo>
                  <a:lnTo>
                    <a:pt x="2993" y="2443"/>
                  </a:lnTo>
                  <a:lnTo>
                    <a:pt x="2985" y="2426"/>
                  </a:lnTo>
                  <a:lnTo>
                    <a:pt x="2976" y="2410"/>
                  </a:lnTo>
                  <a:lnTo>
                    <a:pt x="2965" y="2393"/>
                  </a:lnTo>
                  <a:lnTo>
                    <a:pt x="2951" y="2377"/>
                  </a:lnTo>
                  <a:lnTo>
                    <a:pt x="2938" y="2361"/>
                  </a:lnTo>
                  <a:lnTo>
                    <a:pt x="2922" y="2344"/>
                  </a:lnTo>
                  <a:lnTo>
                    <a:pt x="2907" y="2328"/>
                  </a:lnTo>
                  <a:lnTo>
                    <a:pt x="2873" y="2296"/>
                  </a:lnTo>
                  <a:lnTo>
                    <a:pt x="2838" y="2264"/>
                  </a:lnTo>
                  <a:lnTo>
                    <a:pt x="2802" y="2233"/>
                  </a:lnTo>
                  <a:lnTo>
                    <a:pt x="2766" y="2203"/>
                  </a:lnTo>
                  <a:lnTo>
                    <a:pt x="2731" y="2174"/>
                  </a:lnTo>
                  <a:lnTo>
                    <a:pt x="2700" y="2144"/>
                  </a:lnTo>
                  <a:lnTo>
                    <a:pt x="2685" y="2129"/>
                  </a:lnTo>
                  <a:lnTo>
                    <a:pt x="2671" y="2116"/>
                  </a:lnTo>
                  <a:lnTo>
                    <a:pt x="2659" y="2102"/>
                  </a:lnTo>
                  <a:lnTo>
                    <a:pt x="2649" y="2088"/>
                  </a:lnTo>
                  <a:lnTo>
                    <a:pt x="2430" y="2088"/>
                  </a:lnTo>
                  <a:lnTo>
                    <a:pt x="2419" y="2068"/>
                  </a:lnTo>
                  <a:lnTo>
                    <a:pt x="2410" y="2049"/>
                  </a:lnTo>
                  <a:lnTo>
                    <a:pt x="2403" y="2031"/>
                  </a:lnTo>
                  <a:lnTo>
                    <a:pt x="2398" y="2013"/>
                  </a:lnTo>
                  <a:lnTo>
                    <a:pt x="2397" y="1996"/>
                  </a:lnTo>
                  <a:lnTo>
                    <a:pt x="2397" y="1979"/>
                  </a:lnTo>
                  <a:lnTo>
                    <a:pt x="2400" y="1964"/>
                  </a:lnTo>
                  <a:lnTo>
                    <a:pt x="2406" y="1948"/>
                  </a:lnTo>
                  <a:lnTo>
                    <a:pt x="2412" y="1934"/>
                  </a:lnTo>
                  <a:lnTo>
                    <a:pt x="2420" y="1920"/>
                  </a:lnTo>
                  <a:lnTo>
                    <a:pt x="2430" y="1906"/>
                  </a:lnTo>
                  <a:lnTo>
                    <a:pt x="2442" y="1893"/>
                  </a:lnTo>
                  <a:lnTo>
                    <a:pt x="2454" y="1881"/>
                  </a:lnTo>
                  <a:lnTo>
                    <a:pt x="2468" y="1868"/>
                  </a:lnTo>
                  <a:lnTo>
                    <a:pt x="2483" y="1856"/>
                  </a:lnTo>
                  <a:lnTo>
                    <a:pt x="2498" y="1844"/>
                  </a:lnTo>
                  <a:lnTo>
                    <a:pt x="2532" y="1820"/>
                  </a:lnTo>
                  <a:lnTo>
                    <a:pt x="2568" y="1797"/>
                  </a:lnTo>
                  <a:lnTo>
                    <a:pt x="2604" y="1775"/>
                  </a:lnTo>
                  <a:lnTo>
                    <a:pt x="2640" y="1752"/>
                  </a:lnTo>
                  <a:lnTo>
                    <a:pt x="2657" y="1741"/>
                  </a:lnTo>
                  <a:lnTo>
                    <a:pt x="2674" y="1729"/>
                  </a:lnTo>
                  <a:lnTo>
                    <a:pt x="2691" y="1717"/>
                  </a:lnTo>
                  <a:lnTo>
                    <a:pt x="2706" y="1705"/>
                  </a:lnTo>
                  <a:lnTo>
                    <a:pt x="2721" y="1693"/>
                  </a:lnTo>
                  <a:lnTo>
                    <a:pt x="2734" y="1680"/>
                  </a:lnTo>
                  <a:lnTo>
                    <a:pt x="2746" y="1667"/>
                  </a:lnTo>
                  <a:lnTo>
                    <a:pt x="2758" y="1653"/>
                  </a:lnTo>
                  <a:lnTo>
                    <a:pt x="2770" y="1653"/>
                  </a:lnTo>
                  <a:lnTo>
                    <a:pt x="2781" y="1656"/>
                  </a:lnTo>
                  <a:lnTo>
                    <a:pt x="2792" y="1658"/>
                  </a:lnTo>
                  <a:lnTo>
                    <a:pt x="2801" y="1662"/>
                  </a:lnTo>
                  <a:lnTo>
                    <a:pt x="2808" y="1666"/>
                  </a:lnTo>
                  <a:lnTo>
                    <a:pt x="2815" y="1670"/>
                  </a:lnTo>
                  <a:lnTo>
                    <a:pt x="2821" y="1676"/>
                  </a:lnTo>
                  <a:lnTo>
                    <a:pt x="2826" y="1682"/>
                  </a:lnTo>
                  <a:lnTo>
                    <a:pt x="2829" y="1689"/>
                  </a:lnTo>
                  <a:lnTo>
                    <a:pt x="2832" y="1697"/>
                  </a:lnTo>
                  <a:lnTo>
                    <a:pt x="2835" y="1705"/>
                  </a:lnTo>
                  <a:lnTo>
                    <a:pt x="2836" y="1713"/>
                  </a:lnTo>
                  <a:lnTo>
                    <a:pt x="2838" y="1731"/>
                  </a:lnTo>
                  <a:lnTo>
                    <a:pt x="2839" y="1748"/>
                  </a:lnTo>
                  <a:lnTo>
                    <a:pt x="2838" y="1786"/>
                  </a:lnTo>
                  <a:lnTo>
                    <a:pt x="2839" y="1821"/>
                  </a:lnTo>
                  <a:lnTo>
                    <a:pt x="2840" y="1829"/>
                  </a:lnTo>
                  <a:lnTo>
                    <a:pt x="2841" y="1837"/>
                  </a:lnTo>
                  <a:lnTo>
                    <a:pt x="2844" y="1845"/>
                  </a:lnTo>
                  <a:lnTo>
                    <a:pt x="2846" y="1851"/>
                  </a:lnTo>
                  <a:lnTo>
                    <a:pt x="2850" y="1857"/>
                  </a:lnTo>
                  <a:lnTo>
                    <a:pt x="2854" y="1862"/>
                  </a:lnTo>
                  <a:lnTo>
                    <a:pt x="2860" y="1867"/>
                  </a:lnTo>
                  <a:lnTo>
                    <a:pt x="2866" y="1870"/>
                  </a:lnTo>
                  <a:close/>
                  <a:moveTo>
                    <a:pt x="2794" y="4044"/>
                  </a:moveTo>
                  <a:lnTo>
                    <a:pt x="2800" y="4051"/>
                  </a:lnTo>
                  <a:lnTo>
                    <a:pt x="2805" y="4058"/>
                  </a:lnTo>
                  <a:lnTo>
                    <a:pt x="2810" y="4065"/>
                  </a:lnTo>
                  <a:lnTo>
                    <a:pt x="2814" y="4073"/>
                  </a:lnTo>
                  <a:lnTo>
                    <a:pt x="2817" y="4080"/>
                  </a:lnTo>
                  <a:lnTo>
                    <a:pt x="2821" y="4088"/>
                  </a:lnTo>
                  <a:lnTo>
                    <a:pt x="2823" y="4096"/>
                  </a:lnTo>
                  <a:lnTo>
                    <a:pt x="2824" y="4105"/>
                  </a:lnTo>
                  <a:lnTo>
                    <a:pt x="2825" y="4113"/>
                  </a:lnTo>
                  <a:lnTo>
                    <a:pt x="2825" y="4121"/>
                  </a:lnTo>
                  <a:lnTo>
                    <a:pt x="2825" y="4130"/>
                  </a:lnTo>
                  <a:lnTo>
                    <a:pt x="2824" y="4138"/>
                  </a:lnTo>
                  <a:lnTo>
                    <a:pt x="2821" y="4157"/>
                  </a:lnTo>
                  <a:lnTo>
                    <a:pt x="2816" y="4175"/>
                  </a:lnTo>
                  <a:lnTo>
                    <a:pt x="2810" y="4194"/>
                  </a:lnTo>
                  <a:lnTo>
                    <a:pt x="2804" y="4213"/>
                  </a:lnTo>
                  <a:lnTo>
                    <a:pt x="2797" y="4233"/>
                  </a:lnTo>
                  <a:lnTo>
                    <a:pt x="2789" y="4253"/>
                  </a:lnTo>
                  <a:lnTo>
                    <a:pt x="2772" y="4293"/>
                  </a:lnTo>
                  <a:lnTo>
                    <a:pt x="2758" y="4334"/>
                  </a:lnTo>
                  <a:lnTo>
                    <a:pt x="2750" y="4343"/>
                  </a:lnTo>
                  <a:lnTo>
                    <a:pt x="2743" y="4352"/>
                  </a:lnTo>
                  <a:lnTo>
                    <a:pt x="2736" y="4359"/>
                  </a:lnTo>
                  <a:lnTo>
                    <a:pt x="2729" y="4367"/>
                  </a:lnTo>
                  <a:lnTo>
                    <a:pt x="2721" y="4372"/>
                  </a:lnTo>
                  <a:lnTo>
                    <a:pt x="2713" y="4377"/>
                  </a:lnTo>
                  <a:lnTo>
                    <a:pt x="2705" y="4382"/>
                  </a:lnTo>
                  <a:lnTo>
                    <a:pt x="2697" y="4385"/>
                  </a:lnTo>
                  <a:lnTo>
                    <a:pt x="2689" y="4388"/>
                  </a:lnTo>
                  <a:lnTo>
                    <a:pt x="2680" y="4390"/>
                  </a:lnTo>
                  <a:lnTo>
                    <a:pt x="2672" y="4391"/>
                  </a:lnTo>
                  <a:lnTo>
                    <a:pt x="2664" y="4393"/>
                  </a:lnTo>
                  <a:lnTo>
                    <a:pt x="2648" y="4393"/>
                  </a:lnTo>
                  <a:lnTo>
                    <a:pt x="2630" y="4392"/>
                  </a:lnTo>
                  <a:lnTo>
                    <a:pt x="2614" y="4390"/>
                  </a:lnTo>
                  <a:lnTo>
                    <a:pt x="2596" y="4387"/>
                  </a:lnTo>
                  <a:lnTo>
                    <a:pt x="2580" y="4383"/>
                  </a:lnTo>
                  <a:lnTo>
                    <a:pt x="2563" y="4379"/>
                  </a:lnTo>
                  <a:lnTo>
                    <a:pt x="2548" y="4376"/>
                  </a:lnTo>
                  <a:lnTo>
                    <a:pt x="2532" y="4373"/>
                  </a:lnTo>
                  <a:lnTo>
                    <a:pt x="2517" y="4371"/>
                  </a:lnTo>
                  <a:lnTo>
                    <a:pt x="2503" y="4370"/>
                  </a:lnTo>
                  <a:lnTo>
                    <a:pt x="2496" y="4360"/>
                  </a:lnTo>
                  <a:lnTo>
                    <a:pt x="2489" y="4351"/>
                  </a:lnTo>
                  <a:lnTo>
                    <a:pt x="2481" y="4342"/>
                  </a:lnTo>
                  <a:lnTo>
                    <a:pt x="2473" y="4334"/>
                  </a:lnTo>
                  <a:lnTo>
                    <a:pt x="2464" y="4327"/>
                  </a:lnTo>
                  <a:lnTo>
                    <a:pt x="2455" y="4319"/>
                  </a:lnTo>
                  <a:lnTo>
                    <a:pt x="2446" y="4313"/>
                  </a:lnTo>
                  <a:lnTo>
                    <a:pt x="2436" y="4307"/>
                  </a:lnTo>
                  <a:lnTo>
                    <a:pt x="2426" y="4302"/>
                  </a:lnTo>
                  <a:lnTo>
                    <a:pt x="2416" y="4297"/>
                  </a:lnTo>
                  <a:lnTo>
                    <a:pt x="2406" y="4292"/>
                  </a:lnTo>
                  <a:lnTo>
                    <a:pt x="2395" y="4287"/>
                  </a:lnTo>
                  <a:lnTo>
                    <a:pt x="2373" y="4280"/>
                  </a:lnTo>
                  <a:lnTo>
                    <a:pt x="2349" y="4275"/>
                  </a:lnTo>
                  <a:lnTo>
                    <a:pt x="2325" y="4270"/>
                  </a:lnTo>
                  <a:lnTo>
                    <a:pt x="2300" y="4267"/>
                  </a:lnTo>
                  <a:lnTo>
                    <a:pt x="2274" y="4265"/>
                  </a:lnTo>
                  <a:lnTo>
                    <a:pt x="2248" y="4263"/>
                  </a:lnTo>
                  <a:lnTo>
                    <a:pt x="2195" y="4262"/>
                  </a:lnTo>
                  <a:lnTo>
                    <a:pt x="2140" y="4261"/>
                  </a:lnTo>
                  <a:lnTo>
                    <a:pt x="2085" y="4315"/>
                  </a:lnTo>
                  <a:lnTo>
                    <a:pt x="2031" y="4371"/>
                  </a:lnTo>
                  <a:lnTo>
                    <a:pt x="2005" y="4399"/>
                  </a:lnTo>
                  <a:lnTo>
                    <a:pt x="1981" y="4428"/>
                  </a:lnTo>
                  <a:lnTo>
                    <a:pt x="1970" y="4443"/>
                  </a:lnTo>
                  <a:lnTo>
                    <a:pt x="1960" y="4457"/>
                  </a:lnTo>
                  <a:lnTo>
                    <a:pt x="1950" y="4472"/>
                  </a:lnTo>
                  <a:lnTo>
                    <a:pt x="1941" y="4488"/>
                  </a:lnTo>
                  <a:lnTo>
                    <a:pt x="1933" y="4503"/>
                  </a:lnTo>
                  <a:lnTo>
                    <a:pt x="1926" y="4519"/>
                  </a:lnTo>
                  <a:lnTo>
                    <a:pt x="1920" y="4534"/>
                  </a:lnTo>
                  <a:lnTo>
                    <a:pt x="1915" y="4551"/>
                  </a:lnTo>
                  <a:lnTo>
                    <a:pt x="1910" y="4567"/>
                  </a:lnTo>
                  <a:lnTo>
                    <a:pt x="1907" y="4583"/>
                  </a:lnTo>
                  <a:lnTo>
                    <a:pt x="1906" y="4601"/>
                  </a:lnTo>
                  <a:lnTo>
                    <a:pt x="1905" y="4617"/>
                  </a:lnTo>
                  <a:lnTo>
                    <a:pt x="1907" y="4635"/>
                  </a:lnTo>
                  <a:lnTo>
                    <a:pt x="1909" y="4653"/>
                  </a:lnTo>
                  <a:lnTo>
                    <a:pt x="1914" y="4672"/>
                  </a:lnTo>
                  <a:lnTo>
                    <a:pt x="1920" y="4690"/>
                  </a:lnTo>
                  <a:lnTo>
                    <a:pt x="1927" y="4709"/>
                  </a:lnTo>
                  <a:lnTo>
                    <a:pt x="1935" y="4728"/>
                  </a:lnTo>
                  <a:lnTo>
                    <a:pt x="1946" y="4748"/>
                  </a:lnTo>
                  <a:lnTo>
                    <a:pt x="1959" y="4768"/>
                  </a:lnTo>
                  <a:lnTo>
                    <a:pt x="1969" y="4776"/>
                  </a:lnTo>
                  <a:lnTo>
                    <a:pt x="1978" y="4784"/>
                  </a:lnTo>
                  <a:lnTo>
                    <a:pt x="1988" y="4792"/>
                  </a:lnTo>
                  <a:lnTo>
                    <a:pt x="1997" y="4801"/>
                  </a:lnTo>
                  <a:lnTo>
                    <a:pt x="2014" y="4821"/>
                  </a:lnTo>
                  <a:lnTo>
                    <a:pt x="2031" y="4841"/>
                  </a:lnTo>
                  <a:lnTo>
                    <a:pt x="2046" y="4863"/>
                  </a:lnTo>
                  <a:lnTo>
                    <a:pt x="2063" y="4885"/>
                  </a:lnTo>
                  <a:lnTo>
                    <a:pt x="2078" y="4904"/>
                  </a:lnTo>
                  <a:lnTo>
                    <a:pt x="2095" y="4923"/>
                  </a:lnTo>
                  <a:lnTo>
                    <a:pt x="2104" y="4931"/>
                  </a:lnTo>
                  <a:lnTo>
                    <a:pt x="2112" y="4938"/>
                  </a:lnTo>
                  <a:lnTo>
                    <a:pt x="2121" y="4944"/>
                  </a:lnTo>
                  <a:lnTo>
                    <a:pt x="2131" y="4950"/>
                  </a:lnTo>
                  <a:lnTo>
                    <a:pt x="2141" y="4954"/>
                  </a:lnTo>
                  <a:lnTo>
                    <a:pt x="2151" y="4959"/>
                  </a:lnTo>
                  <a:lnTo>
                    <a:pt x="2162" y="4961"/>
                  </a:lnTo>
                  <a:lnTo>
                    <a:pt x="2173" y="4962"/>
                  </a:lnTo>
                  <a:lnTo>
                    <a:pt x="2185" y="4962"/>
                  </a:lnTo>
                  <a:lnTo>
                    <a:pt x="2198" y="4960"/>
                  </a:lnTo>
                  <a:lnTo>
                    <a:pt x="2210" y="4956"/>
                  </a:lnTo>
                  <a:lnTo>
                    <a:pt x="2224" y="4951"/>
                  </a:lnTo>
                  <a:lnTo>
                    <a:pt x="2238" y="4945"/>
                  </a:lnTo>
                  <a:lnTo>
                    <a:pt x="2253" y="4936"/>
                  </a:lnTo>
                  <a:lnTo>
                    <a:pt x="2269" y="4926"/>
                  </a:lnTo>
                  <a:lnTo>
                    <a:pt x="2285" y="4913"/>
                  </a:lnTo>
                  <a:lnTo>
                    <a:pt x="2302" y="4924"/>
                  </a:lnTo>
                  <a:lnTo>
                    <a:pt x="2315" y="4934"/>
                  </a:lnTo>
                  <a:lnTo>
                    <a:pt x="2327" y="4943"/>
                  </a:lnTo>
                  <a:lnTo>
                    <a:pt x="2338" y="4953"/>
                  </a:lnTo>
                  <a:lnTo>
                    <a:pt x="2346" y="4964"/>
                  </a:lnTo>
                  <a:lnTo>
                    <a:pt x="2353" y="4974"/>
                  </a:lnTo>
                  <a:lnTo>
                    <a:pt x="2358" y="4984"/>
                  </a:lnTo>
                  <a:lnTo>
                    <a:pt x="2362" y="4995"/>
                  </a:lnTo>
                  <a:lnTo>
                    <a:pt x="2364" y="5004"/>
                  </a:lnTo>
                  <a:lnTo>
                    <a:pt x="2365" y="5014"/>
                  </a:lnTo>
                  <a:lnTo>
                    <a:pt x="2366" y="5023"/>
                  </a:lnTo>
                  <a:lnTo>
                    <a:pt x="2365" y="5034"/>
                  </a:lnTo>
                  <a:lnTo>
                    <a:pt x="2363" y="5043"/>
                  </a:lnTo>
                  <a:lnTo>
                    <a:pt x="2361" y="5053"/>
                  </a:lnTo>
                  <a:lnTo>
                    <a:pt x="2357" y="5062"/>
                  </a:lnTo>
                  <a:lnTo>
                    <a:pt x="2353" y="5072"/>
                  </a:lnTo>
                  <a:lnTo>
                    <a:pt x="2344" y="5090"/>
                  </a:lnTo>
                  <a:lnTo>
                    <a:pt x="2334" y="5108"/>
                  </a:lnTo>
                  <a:lnTo>
                    <a:pt x="2322" y="5125"/>
                  </a:lnTo>
                  <a:lnTo>
                    <a:pt x="2311" y="5142"/>
                  </a:lnTo>
                  <a:lnTo>
                    <a:pt x="2302" y="5159"/>
                  </a:lnTo>
                  <a:lnTo>
                    <a:pt x="2293" y="5174"/>
                  </a:lnTo>
                  <a:lnTo>
                    <a:pt x="2290" y="5182"/>
                  </a:lnTo>
                  <a:lnTo>
                    <a:pt x="2287" y="5189"/>
                  </a:lnTo>
                  <a:lnTo>
                    <a:pt x="2286" y="5196"/>
                  </a:lnTo>
                  <a:lnTo>
                    <a:pt x="2285" y="5203"/>
                  </a:lnTo>
                  <a:lnTo>
                    <a:pt x="2266" y="5224"/>
                  </a:lnTo>
                  <a:lnTo>
                    <a:pt x="2246" y="5246"/>
                  </a:lnTo>
                  <a:lnTo>
                    <a:pt x="2228" y="5270"/>
                  </a:lnTo>
                  <a:lnTo>
                    <a:pt x="2209" y="5293"/>
                  </a:lnTo>
                  <a:lnTo>
                    <a:pt x="2189" y="5316"/>
                  </a:lnTo>
                  <a:lnTo>
                    <a:pt x="2171" y="5339"/>
                  </a:lnTo>
                  <a:lnTo>
                    <a:pt x="2151" y="5359"/>
                  </a:lnTo>
                  <a:lnTo>
                    <a:pt x="2132" y="5380"/>
                  </a:lnTo>
                  <a:lnTo>
                    <a:pt x="2121" y="5388"/>
                  </a:lnTo>
                  <a:lnTo>
                    <a:pt x="2110" y="5397"/>
                  </a:lnTo>
                  <a:lnTo>
                    <a:pt x="2100" y="5405"/>
                  </a:lnTo>
                  <a:lnTo>
                    <a:pt x="2089" y="5412"/>
                  </a:lnTo>
                  <a:lnTo>
                    <a:pt x="2077" y="5418"/>
                  </a:lnTo>
                  <a:lnTo>
                    <a:pt x="2065" y="5424"/>
                  </a:lnTo>
                  <a:lnTo>
                    <a:pt x="2054" y="5428"/>
                  </a:lnTo>
                  <a:lnTo>
                    <a:pt x="2041" y="5432"/>
                  </a:lnTo>
                  <a:lnTo>
                    <a:pt x="2028" y="5434"/>
                  </a:lnTo>
                  <a:lnTo>
                    <a:pt x="2014" y="5436"/>
                  </a:lnTo>
                  <a:lnTo>
                    <a:pt x="2000" y="5436"/>
                  </a:lnTo>
                  <a:lnTo>
                    <a:pt x="1986" y="5436"/>
                  </a:lnTo>
                  <a:lnTo>
                    <a:pt x="1971" y="5434"/>
                  </a:lnTo>
                  <a:lnTo>
                    <a:pt x="1956" y="5431"/>
                  </a:lnTo>
                  <a:lnTo>
                    <a:pt x="1939" y="5426"/>
                  </a:lnTo>
                  <a:lnTo>
                    <a:pt x="1923" y="5420"/>
                  </a:lnTo>
                  <a:lnTo>
                    <a:pt x="1895" y="5373"/>
                  </a:lnTo>
                  <a:lnTo>
                    <a:pt x="1867" y="5325"/>
                  </a:lnTo>
                  <a:lnTo>
                    <a:pt x="1837" y="5278"/>
                  </a:lnTo>
                  <a:lnTo>
                    <a:pt x="1807" y="5232"/>
                  </a:lnTo>
                  <a:lnTo>
                    <a:pt x="1777" y="5185"/>
                  </a:lnTo>
                  <a:lnTo>
                    <a:pt x="1746" y="5138"/>
                  </a:lnTo>
                  <a:lnTo>
                    <a:pt x="1714" y="5092"/>
                  </a:lnTo>
                  <a:lnTo>
                    <a:pt x="1681" y="5046"/>
                  </a:lnTo>
                  <a:lnTo>
                    <a:pt x="1615" y="4954"/>
                  </a:lnTo>
                  <a:lnTo>
                    <a:pt x="1546" y="4863"/>
                  </a:lnTo>
                  <a:lnTo>
                    <a:pt x="1477" y="4773"/>
                  </a:lnTo>
                  <a:lnTo>
                    <a:pt x="1406" y="4682"/>
                  </a:lnTo>
                  <a:lnTo>
                    <a:pt x="1334" y="4593"/>
                  </a:lnTo>
                  <a:lnTo>
                    <a:pt x="1262" y="4503"/>
                  </a:lnTo>
                  <a:lnTo>
                    <a:pt x="1189" y="4414"/>
                  </a:lnTo>
                  <a:lnTo>
                    <a:pt x="1117" y="4325"/>
                  </a:lnTo>
                  <a:lnTo>
                    <a:pt x="1045" y="4236"/>
                  </a:lnTo>
                  <a:lnTo>
                    <a:pt x="974" y="4148"/>
                  </a:lnTo>
                  <a:lnTo>
                    <a:pt x="904" y="4059"/>
                  </a:lnTo>
                  <a:lnTo>
                    <a:pt x="835" y="3971"/>
                  </a:lnTo>
                  <a:lnTo>
                    <a:pt x="943" y="3790"/>
                  </a:lnTo>
                  <a:lnTo>
                    <a:pt x="1001" y="3797"/>
                  </a:lnTo>
                  <a:lnTo>
                    <a:pt x="1059" y="3805"/>
                  </a:lnTo>
                  <a:lnTo>
                    <a:pt x="1117" y="3814"/>
                  </a:lnTo>
                  <a:lnTo>
                    <a:pt x="1174" y="3824"/>
                  </a:lnTo>
                  <a:lnTo>
                    <a:pt x="1290" y="3843"/>
                  </a:lnTo>
                  <a:lnTo>
                    <a:pt x="1406" y="3865"/>
                  </a:lnTo>
                  <a:lnTo>
                    <a:pt x="1521" y="3889"/>
                  </a:lnTo>
                  <a:lnTo>
                    <a:pt x="1637" y="3912"/>
                  </a:lnTo>
                  <a:lnTo>
                    <a:pt x="1753" y="3935"/>
                  </a:lnTo>
                  <a:lnTo>
                    <a:pt x="1868" y="3958"/>
                  </a:lnTo>
                  <a:lnTo>
                    <a:pt x="1984" y="3979"/>
                  </a:lnTo>
                  <a:lnTo>
                    <a:pt x="2100" y="3999"/>
                  </a:lnTo>
                  <a:lnTo>
                    <a:pt x="2158" y="4008"/>
                  </a:lnTo>
                  <a:lnTo>
                    <a:pt x="2215" y="4016"/>
                  </a:lnTo>
                  <a:lnTo>
                    <a:pt x="2273" y="4023"/>
                  </a:lnTo>
                  <a:lnTo>
                    <a:pt x="2330" y="4030"/>
                  </a:lnTo>
                  <a:lnTo>
                    <a:pt x="2389" y="4036"/>
                  </a:lnTo>
                  <a:lnTo>
                    <a:pt x="2447" y="4040"/>
                  </a:lnTo>
                  <a:lnTo>
                    <a:pt x="2504" y="4044"/>
                  </a:lnTo>
                  <a:lnTo>
                    <a:pt x="2562" y="4046"/>
                  </a:lnTo>
                  <a:lnTo>
                    <a:pt x="2620" y="4048"/>
                  </a:lnTo>
                  <a:lnTo>
                    <a:pt x="2677" y="4048"/>
                  </a:lnTo>
                  <a:lnTo>
                    <a:pt x="2736" y="4047"/>
                  </a:lnTo>
                  <a:lnTo>
                    <a:pt x="2794" y="4044"/>
                  </a:lnTo>
                  <a:close/>
                  <a:moveTo>
                    <a:pt x="1668" y="6036"/>
                  </a:moveTo>
                  <a:lnTo>
                    <a:pt x="1668" y="6470"/>
                  </a:lnTo>
                  <a:lnTo>
                    <a:pt x="1586" y="6464"/>
                  </a:lnTo>
                  <a:lnTo>
                    <a:pt x="1501" y="6460"/>
                  </a:lnTo>
                  <a:lnTo>
                    <a:pt x="1414" y="6455"/>
                  </a:lnTo>
                  <a:lnTo>
                    <a:pt x="1327" y="6451"/>
                  </a:lnTo>
                  <a:lnTo>
                    <a:pt x="1237" y="6447"/>
                  </a:lnTo>
                  <a:lnTo>
                    <a:pt x="1149" y="6441"/>
                  </a:lnTo>
                  <a:lnTo>
                    <a:pt x="1059" y="6434"/>
                  </a:lnTo>
                  <a:lnTo>
                    <a:pt x="970" y="6425"/>
                  </a:lnTo>
                  <a:lnTo>
                    <a:pt x="926" y="6420"/>
                  </a:lnTo>
                  <a:lnTo>
                    <a:pt x="882" y="6414"/>
                  </a:lnTo>
                  <a:lnTo>
                    <a:pt x="839" y="6407"/>
                  </a:lnTo>
                  <a:lnTo>
                    <a:pt x="795" y="6399"/>
                  </a:lnTo>
                  <a:lnTo>
                    <a:pt x="753" y="6390"/>
                  </a:lnTo>
                  <a:lnTo>
                    <a:pt x="711" y="6381"/>
                  </a:lnTo>
                  <a:lnTo>
                    <a:pt x="669" y="6371"/>
                  </a:lnTo>
                  <a:lnTo>
                    <a:pt x="628" y="6358"/>
                  </a:lnTo>
                  <a:lnTo>
                    <a:pt x="588" y="6346"/>
                  </a:lnTo>
                  <a:lnTo>
                    <a:pt x="547" y="6332"/>
                  </a:lnTo>
                  <a:lnTo>
                    <a:pt x="508" y="6316"/>
                  </a:lnTo>
                  <a:lnTo>
                    <a:pt x="470" y="6299"/>
                  </a:lnTo>
                  <a:lnTo>
                    <a:pt x="433" y="6281"/>
                  </a:lnTo>
                  <a:lnTo>
                    <a:pt x="396" y="6261"/>
                  </a:lnTo>
                  <a:lnTo>
                    <a:pt x="361" y="6240"/>
                  </a:lnTo>
                  <a:lnTo>
                    <a:pt x="326" y="6216"/>
                  </a:lnTo>
                  <a:lnTo>
                    <a:pt x="333" y="6203"/>
                  </a:lnTo>
                  <a:lnTo>
                    <a:pt x="338" y="6189"/>
                  </a:lnTo>
                  <a:lnTo>
                    <a:pt x="345" y="6174"/>
                  </a:lnTo>
                  <a:lnTo>
                    <a:pt x="349" y="6160"/>
                  </a:lnTo>
                  <a:lnTo>
                    <a:pt x="358" y="6129"/>
                  </a:lnTo>
                  <a:lnTo>
                    <a:pt x="365" y="6097"/>
                  </a:lnTo>
                  <a:lnTo>
                    <a:pt x="377" y="6032"/>
                  </a:lnTo>
                  <a:lnTo>
                    <a:pt x="390" y="5968"/>
                  </a:lnTo>
                  <a:lnTo>
                    <a:pt x="397" y="5936"/>
                  </a:lnTo>
                  <a:lnTo>
                    <a:pt x="405" y="5905"/>
                  </a:lnTo>
                  <a:lnTo>
                    <a:pt x="410" y="5890"/>
                  </a:lnTo>
                  <a:lnTo>
                    <a:pt x="416" y="5874"/>
                  </a:lnTo>
                  <a:lnTo>
                    <a:pt x="422" y="5860"/>
                  </a:lnTo>
                  <a:lnTo>
                    <a:pt x="428" y="5845"/>
                  </a:lnTo>
                  <a:lnTo>
                    <a:pt x="435" y="5831"/>
                  </a:lnTo>
                  <a:lnTo>
                    <a:pt x="443" y="5818"/>
                  </a:lnTo>
                  <a:lnTo>
                    <a:pt x="452" y="5804"/>
                  </a:lnTo>
                  <a:lnTo>
                    <a:pt x="461" y="5792"/>
                  </a:lnTo>
                  <a:lnTo>
                    <a:pt x="471" y="5780"/>
                  </a:lnTo>
                  <a:lnTo>
                    <a:pt x="483" y="5767"/>
                  </a:lnTo>
                  <a:lnTo>
                    <a:pt x="495" y="5757"/>
                  </a:lnTo>
                  <a:lnTo>
                    <a:pt x="507" y="5746"/>
                  </a:lnTo>
                  <a:lnTo>
                    <a:pt x="542" y="5759"/>
                  </a:lnTo>
                  <a:lnTo>
                    <a:pt x="577" y="5770"/>
                  </a:lnTo>
                  <a:lnTo>
                    <a:pt x="612" y="5781"/>
                  </a:lnTo>
                  <a:lnTo>
                    <a:pt x="648" y="5790"/>
                  </a:lnTo>
                  <a:lnTo>
                    <a:pt x="684" y="5798"/>
                  </a:lnTo>
                  <a:lnTo>
                    <a:pt x="721" y="5805"/>
                  </a:lnTo>
                  <a:lnTo>
                    <a:pt x="758" y="5812"/>
                  </a:lnTo>
                  <a:lnTo>
                    <a:pt x="797" y="5817"/>
                  </a:lnTo>
                  <a:lnTo>
                    <a:pt x="872" y="5826"/>
                  </a:lnTo>
                  <a:lnTo>
                    <a:pt x="949" y="5834"/>
                  </a:lnTo>
                  <a:lnTo>
                    <a:pt x="1025" y="5842"/>
                  </a:lnTo>
                  <a:lnTo>
                    <a:pt x="1102" y="5851"/>
                  </a:lnTo>
                  <a:lnTo>
                    <a:pt x="1140" y="5855"/>
                  </a:lnTo>
                  <a:lnTo>
                    <a:pt x="1178" y="5860"/>
                  </a:lnTo>
                  <a:lnTo>
                    <a:pt x="1216" y="5865"/>
                  </a:lnTo>
                  <a:lnTo>
                    <a:pt x="1254" y="5871"/>
                  </a:lnTo>
                  <a:lnTo>
                    <a:pt x="1291" y="5877"/>
                  </a:lnTo>
                  <a:lnTo>
                    <a:pt x="1328" y="5886"/>
                  </a:lnTo>
                  <a:lnTo>
                    <a:pt x="1365" y="5894"/>
                  </a:lnTo>
                  <a:lnTo>
                    <a:pt x="1401" y="5904"/>
                  </a:lnTo>
                  <a:lnTo>
                    <a:pt x="1436" y="5915"/>
                  </a:lnTo>
                  <a:lnTo>
                    <a:pt x="1472" y="5928"/>
                  </a:lnTo>
                  <a:lnTo>
                    <a:pt x="1506" y="5941"/>
                  </a:lnTo>
                  <a:lnTo>
                    <a:pt x="1540" y="5956"/>
                  </a:lnTo>
                  <a:lnTo>
                    <a:pt x="1574" y="5974"/>
                  </a:lnTo>
                  <a:lnTo>
                    <a:pt x="1606" y="5992"/>
                  </a:lnTo>
                  <a:lnTo>
                    <a:pt x="1638" y="6013"/>
                  </a:lnTo>
                  <a:lnTo>
                    <a:pt x="1668" y="6036"/>
                  </a:lnTo>
                  <a:close/>
                  <a:moveTo>
                    <a:pt x="363" y="7340"/>
                  </a:moveTo>
                  <a:lnTo>
                    <a:pt x="415" y="7345"/>
                  </a:lnTo>
                  <a:lnTo>
                    <a:pt x="467" y="7348"/>
                  </a:lnTo>
                  <a:lnTo>
                    <a:pt x="522" y="7349"/>
                  </a:lnTo>
                  <a:lnTo>
                    <a:pt x="577" y="7348"/>
                  </a:lnTo>
                  <a:lnTo>
                    <a:pt x="633" y="7345"/>
                  </a:lnTo>
                  <a:lnTo>
                    <a:pt x="690" y="7341"/>
                  </a:lnTo>
                  <a:lnTo>
                    <a:pt x="748" y="7335"/>
                  </a:lnTo>
                  <a:lnTo>
                    <a:pt x="806" y="7328"/>
                  </a:lnTo>
                  <a:lnTo>
                    <a:pt x="923" y="7314"/>
                  </a:lnTo>
                  <a:lnTo>
                    <a:pt x="1039" y="7299"/>
                  </a:lnTo>
                  <a:lnTo>
                    <a:pt x="1098" y="7292"/>
                  </a:lnTo>
                  <a:lnTo>
                    <a:pt x="1156" y="7285"/>
                  </a:lnTo>
                  <a:lnTo>
                    <a:pt x="1213" y="7280"/>
                  </a:lnTo>
                  <a:lnTo>
                    <a:pt x="1270" y="7276"/>
                  </a:lnTo>
                  <a:lnTo>
                    <a:pt x="1326" y="7274"/>
                  </a:lnTo>
                  <a:lnTo>
                    <a:pt x="1380" y="7273"/>
                  </a:lnTo>
                  <a:lnTo>
                    <a:pt x="1434" y="7274"/>
                  </a:lnTo>
                  <a:lnTo>
                    <a:pt x="1486" y="7277"/>
                  </a:lnTo>
                  <a:lnTo>
                    <a:pt x="1537" y="7283"/>
                  </a:lnTo>
                  <a:lnTo>
                    <a:pt x="1586" y="7292"/>
                  </a:lnTo>
                  <a:lnTo>
                    <a:pt x="1633" y="7304"/>
                  </a:lnTo>
                  <a:lnTo>
                    <a:pt x="1679" y="7319"/>
                  </a:lnTo>
                  <a:lnTo>
                    <a:pt x="1723" y="7339"/>
                  </a:lnTo>
                  <a:lnTo>
                    <a:pt x="1764" y="7361"/>
                  </a:lnTo>
                  <a:lnTo>
                    <a:pt x="1803" y="7388"/>
                  </a:lnTo>
                  <a:lnTo>
                    <a:pt x="1839" y="7419"/>
                  </a:lnTo>
                  <a:lnTo>
                    <a:pt x="1874" y="7455"/>
                  </a:lnTo>
                  <a:lnTo>
                    <a:pt x="1905" y="7496"/>
                  </a:lnTo>
                  <a:lnTo>
                    <a:pt x="1934" y="7542"/>
                  </a:lnTo>
                  <a:lnTo>
                    <a:pt x="1959" y="7594"/>
                  </a:lnTo>
                  <a:lnTo>
                    <a:pt x="1966" y="7649"/>
                  </a:lnTo>
                  <a:lnTo>
                    <a:pt x="1973" y="7708"/>
                  </a:lnTo>
                  <a:lnTo>
                    <a:pt x="1980" y="7769"/>
                  </a:lnTo>
                  <a:lnTo>
                    <a:pt x="1988" y="7832"/>
                  </a:lnTo>
                  <a:lnTo>
                    <a:pt x="1993" y="7895"/>
                  </a:lnTo>
                  <a:lnTo>
                    <a:pt x="1996" y="7959"/>
                  </a:lnTo>
                  <a:lnTo>
                    <a:pt x="1997" y="7991"/>
                  </a:lnTo>
                  <a:lnTo>
                    <a:pt x="1997" y="8023"/>
                  </a:lnTo>
                  <a:lnTo>
                    <a:pt x="1997" y="8055"/>
                  </a:lnTo>
                  <a:lnTo>
                    <a:pt x="1995" y="8087"/>
                  </a:lnTo>
                  <a:lnTo>
                    <a:pt x="1993" y="8118"/>
                  </a:lnTo>
                  <a:lnTo>
                    <a:pt x="1990" y="8148"/>
                  </a:lnTo>
                  <a:lnTo>
                    <a:pt x="1987" y="8179"/>
                  </a:lnTo>
                  <a:lnTo>
                    <a:pt x="1981" y="8209"/>
                  </a:lnTo>
                  <a:lnTo>
                    <a:pt x="1975" y="8238"/>
                  </a:lnTo>
                  <a:lnTo>
                    <a:pt x="1967" y="8267"/>
                  </a:lnTo>
                  <a:lnTo>
                    <a:pt x="1959" y="8294"/>
                  </a:lnTo>
                  <a:lnTo>
                    <a:pt x="1949" y="8321"/>
                  </a:lnTo>
                  <a:lnTo>
                    <a:pt x="1937" y="8348"/>
                  </a:lnTo>
                  <a:lnTo>
                    <a:pt x="1925" y="8373"/>
                  </a:lnTo>
                  <a:lnTo>
                    <a:pt x="1910" y="8397"/>
                  </a:lnTo>
                  <a:lnTo>
                    <a:pt x="1895" y="8420"/>
                  </a:lnTo>
                  <a:lnTo>
                    <a:pt x="1877" y="8441"/>
                  </a:lnTo>
                  <a:lnTo>
                    <a:pt x="1858" y="8462"/>
                  </a:lnTo>
                  <a:lnTo>
                    <a:pt x="1836" y="8481"/>
                  </a:lnTo>
                  <a:lnTo>
                    <a:pt x="1814" y="8499"/>
                  </a:lnTo>
                  <a:lnTo>
                    <a:pt x="1772" y="8511"/>
                  </a:lnTo>
                  <a:lnTo>
                    <a:pt x="1731" y="8524"/>
                  </a:lnTo>
                  <a:lnTo>
                    <a:pt x="1690" y="8535"/>
                  </a:lnTo>
                  <a:lnTo>
                    <a:pt x="1648" y="8545"/>
                  </a:lnTo>
                  <a:lnTo>
                    <a:pt x="1605" y="8554"/>
                  </a:lnTo>
                  <a:lnTo>
                    <a:pt x="1562" y="8563"/>
                  </a:lnTo>
                  <a:lnTo>
                    <a:pt x="1519" y="8571"/>
                  </a:lnTo>
                  <a:lnTo>
                    <a:pt x="1476" y="8577"/>
                  </a:lnTo>
                  <a:lnTo>
                    <a:pt x="1433" y="8583"/>
                  </a:lnTo>
                  <a:lnTo>
                    <a:pt x="1388" y="8589"/>
                  </a:lnTo>
                  <a:lnTo>
                    <a:pt x="1345" y="8594"/>
                  </a:lnTo>
                  <a:lnTo>
                    <a:pt x="1301" y="8599"/>
                  </a:lnTo>
                  <a:lnTo>
                    <a:pt x="1212" y="8606"/>
                  </a:lnTo>
                  <a:lnTo>
                    <a:pt x="1125" y="8612"/>
                  </a:lnTo>
                  <a:lnTo>
                    <a:pt x="1036" y="8616"/>
                  </a:lnTo>
                  <a:lnTo>
                    <a:pt x="948" y="8620"/>
                  </a:lnTo>
                  <a:lnTo>
                    <a:pt x="860" y="8623"/>
                  </a:lnTo>
                  <a:lnTo>
                    <a:pt x="773" y="8626"/>
                  </a:lnTo>
                  <a:lnTo>
                    <a:pt x="686" y="8629"/>
                  </a:lnTo>
                  <a:lnTo>
                    <a:pt x="602" y="8633"/>
                  </a:lnTo>
                  <a:lnTo>
                    <a:pt x="518" y="8638"/>
                  </a:lnTo>
                  <a:lnTo>
                    <a:pt x="435" y="8644"/>
                  </a:lnTo>
                  <a:lnTo>
                    <a:pt x="428" y="8653"/>
                  </a:lnTo>
                  <a:lnTo>
                    <a:pt x="421" y="8662"/>
                  </a:lnTo>
                  <a:lnTo>
                    <a:pt x="414" y="8670"/>
                  </a:lnTo>
                  <a:lnTo>
                    <a:pt x="406" y="8677"/>
                  </a:lnTo>
                  <a:lnTo>
                    <a:pt x="399" y="8683"/>
                  </a:lnTo>
                  <a:lnTo>
                    <a:pt x="391" y="8688"/>
                  </a:lnTo>
                  <a:lnTo>
                    <a:pt x="383" y="8692"/>
                  </a:lnTo>
                  <a:lnTo>
                    <a:pt x="375" y="8696"/>
                  </a:lnTo>
                  <a:lnTo>
                    <a:pt x="359" y="8702"/>
                  </a:lnTo>
                  <a:lnTo>
                    <a:pt x="342" y="8707"/>
                  </a:lnTo>
                  <a:lnTo>
                    <a:pt x="325" y="8710"/>
                  </a:lnTo>
                  <a:lnTo>
                    <a:pt x="309" y="8712"/>
                  </a:lnTo>
                  <a:lnTo>
                    <a:pt x="291" y="8713"/>
                  </a:lnTo>
                  <a:lnTo>
                    <a:pt x="275" y="8715"/>
                  </a:lnTo>
                  <a:lnTo>
                    <a:pt x="258" y="8717"/>
                  </a:lnTo>
                  <a:lnTo>
                    <a:pt x="242" y="8720"/>
                  </a:lnTo>
                  <a:lnTo>
                    <a:pt x="225" y="8725"/>
                  </a:lnTo>
                  <a:lnTo>
                    <a:pt x="210" y="8731"/>
                  </a:lnTo>
                  <a:lnTo>
                    <a:pt x="202" y="8735"/>
                  </a:lnTo>
                  <a:lnTo>
                    <a:pt x="195" y="8740"/>
                  </a:lnTo>
                  <a:lnTo>
                    <a:pt x="188" y="8746"/>
                  </a:lnTo>
                  <a:lnTo>
                    <a:pt x="181" y="8752"/>
                  </a:lnTo>
                  <a:lnTo>
                    <a:pt x="175" y="8738"/>
                  </a:lnTo>
                  <a:lnTo>
                    <a:pt x="169" y="8725"/>
                  </a:lnTo>
                  <a:lnTo>
                    <a:pt x="163" y="8711"/>
                  </a:lnTo>
                  <a:lnTo>
                    <a:pt x="159" y="8696"/>
                  </a:lnTo>
                  <a:lnTo>
                    <a:pt x="155" y="8682"/>
                  </a:lnTo>
                  <a:lnTo>
                    <a:pt x="151" y="8667"/>
                  </a:lnTo>
                  <a:lnTo>
                    <a:pt x="149" y="8653"/>
                  </a:lnTo>
                  <a:lnTo>
                    <a:pt x="146" y="8638"/>
                  </a:lnTo>
                  <a:lnTo>
                    <a:pt x="143" y="8608"/>
                  </a:lnTo>
                  <a:lnTo>
                    <a:pt x="142" y="8578"/>
                  </a:lnTo>
                  <a:lnTo>
                    <a:pt x="143" y="8547"/>
                  </a:lnTo>
                  <a:lnTo>
                    <a:pt x="145" y="8516"/>
                  </a:lnTo>
                  <a:lnTo>
                    <a:pt x="149" y="8487"/>
                  </a:lnTo>
                  <a:lnTo>
                    <a:pt x="155" y="8456"/>
                  </a:lnTo>
                  <a:lnTo>
                    <a:pt x="162" y="8426"/>
                  </a:lnTo>
                  <a:lnTo>
                    <a:pt x="171" y="8395"/>
                  </a:lnTo>
                  <a:lnTo>
                    <a:pt x="181" y="8366"/>
                  </a:lnTo>
                  <a:lnTo>
                    <a:pt x="192" y="8338"/>
                  </a:lnTo>
                  <a:lnTo>
                    <a:pt x="205" y="8309"/>
                  </a:lnTo>
                  <a:lnTo>
                    <a:pt x="218" y="8281"/>
                  </a:lnTo>
                  <a:lnTo>
                    <a:pt x="255" y="8284"/>
                  </a:lnTo>
                  <a:lnTo>
                    <a:pt x="293" y="8286"/>
                  </a:lnTo>
                  <a:lnTo>
                    <a:pt x="331" y="8287"/>
                  </a:lnTo>
                  <a:lnTo>
                    <a:pt x="370" y="8287"/>
                  </a:lnTo>
                  <a:lnTo>
                    <a:pt x="409" y="8287"/>
                  </a:lnTo>
                  <a:lnTo>
                    <a:pt x="449" y="8285"/>
                  </a:lnTo>
                  <a:lnTo>
                    <a:pt x="488" y="8284"/>
                  </a:lnTo>
                  <a:lnTo>
                    <a:pt x="528" y="8281"/>
                  </a:lnTo>
                  <a:lnTo>
                    <a:pt x="607" y="8276"/>
                  </a:lnTo>
                  <a:lnTo>
                    <a:pt x="687" y="8269"/>
                  </a:lnTo>
                  <a:lnTo>
                    <a:pt x="768" y="8262"/>
                  </a:lnTo>
                  <a:lnTo>
                    <a:pt x="848" y="8254"/>
                  </a:lnTo>
                  <a:lnTo>
                    <a:pt x="927" y="8248"/>
                  </a:lnTo>
                  <a:lnTo>
                    <a:pt x="1007" y="8243"/>
                  </a:lnTo>
                  <a:lnTo>
                    <a:pt x="1046" y="8242"/>
                  </a:lnTo>
                  <a:lnTo>
                    <a:pt x="1085" y="8241"/>
                  </a:lnTo>
                  <a:lnTo>
                    <a:pt x="1123" y="8240"/>
                  </a:lnTo>
                  <a:lnTo>
                    <a:pt x="1161" y="8241"/>
                  </a:lnTo>
                  <a:lnTo>
                    <a:pt x="1199" y="8242"/>
                  </a:lnTo>
                  <a:lnTo>
                    <a:pt x="1237" y="8244"/>
                  </a:lnTo>
                  <a:lnTo>
                    <a:pt x="1274" y="8247"/>
                  </a:lnTo>
                  <a:lnTo>
                    <a:pt x="1310" y="8251"/>
                  </a:lnTo>
                  <a:lnTo>
                    <a:pt x="1346" y="8257"/>
                  </a:lnTo>
                  <a:lnTo>
                    <a:pt x="1382" y="8264"/>
                  </a:lnTo>
                  <a:lnTo>
                    <a:pt x="1416" y="8272"/>
                  </a:lnTo>
                  <a:lnTo>
                    <a:pt x="1451" y="8281"/>
                  </a:lnTo>
                  <a:lnTo>
                    <a:pt x="1458" y="8275"/>
                  </a:lnTo>
                  <a:lnTo>
                    <a:pt x="1466" y="8270"/>
                  </a:lnTo>
                  <a:lnTo>
                    <a:pt x="1473" y="8265"/>
                  </a:lnTo>
                  <a:lnTo>
                    <a:pt x="1481" y="8261"/>
                  </a:lnTo>
                  <a:lnTo>
                    <a:pt x="1499" y="8253"/>
                  </a:lnTo>
                  <a:lnTo>
                    <a:pt x="1516" y="8248"/>
                  </a:lnTo>
                  <a:lnTo>
                    <a:pt x="1554" y="8242"/>
                  </a:lnTo>
                  <a:lnTo>
                    <a:pt x="1591" y="8236"/>
                  </a:lnTo>
                  <a:lnTo>
                    <a:pt x="1610" y="8232"/>
                  </a:lnTo>
                  <a:lnTo>
                    <a:pt x="1628" y="8227"/>
                  </a:lnTo>
                  <a:lnTo>
                    <a:pt x="1637" y="8224"/>
                  </a:lnTo>
                  <a:lnTo>
                    <a:pt x="1645" y="8219"/>
                  </a:lnTo>
                  <a:lnTo>
                    <a:pt x="1653" y="8215"/>
                  </a:lnTo>
                  <a:lnTo>
                    <a:pt x="1660" y="8210"/>
                  </a:lnTo>
                  <a:lnTo>
                    <a:pt x="1667" y="8204"/>
                  </a:lnTo>
                  <a:lnTo>
                    <a:pt x="1675" y="8198"/>
                  </a:lnTo>
                  <a:lnTo>
                    <a:pt x="1681" y="8190"/>
                  </a:lnTo>
                  <a:lnTo>
                    <a:pt x="1687" y="8181"/>
                  </a:lnTo>
                  <a:lnTo>
                    <a:pt x="1692" y="8172"/>
                  </a:lnTo>
                  <a:lnTo>
                    <a:pt x="1697" y="8161"/>
                  </a:lnTo>
                  <a:lnTo>
                    <a:pt x="1701" y="8150"/>
                  </a:lnTo>
                  <a:lnTo>
                    <a:pt x="1706" y="8136"/>
                  </a:lnTo>
                  <a:lnTo>
                    <a:pt x="1707" y="8055"/>
                  </a:lnTo>
                  <a:lnTo>
                    <a:pt x="1708" y="7975"/>
                  </a:lnTo>
                  <a:lnTo>
                    <a:pt x="1708" y="7935"/>
                  </a:lnTo>
                  <a:lnTo>
                    <a:pt x="1707" y="7896"/>
                  </a:lnTo>
                  <a:lnTo>
                    <a:pt x="1705" y="7858"/>
                  </a:lnTo>
                  <a:lnTo>
                    <a:pt x="1700" y="7820"/>
                  </a:lnTo>
                  <a:lnTo>
                    <a:pt x="1697" y="7801"/>
                  </a:lnTo>
                  <a:lnTo>
                    <a:pt x="1694" y="7783"/>
                  </a:lnTo>
                  <a:lnTo>
                    <a:pt x="1690" y="7764"/>
                  </a:lnTo>
                  <a:lnTo>
                    <a:pt x="1686" y="7747"/>
                  </a:lnTo>
                  <a:lnTo>
                    <a:pt x="1680" y="7729"/>
                  </a:lnTo>
                  <a:lnTo>
                    <a:pt x="1674" y="7712"/>
                  </a:lnTo>
                  <a:lnTo>
                    <a:pt x="1667" y="7695"/>
                  </a:lnTo>
                  <a:lnTo>
                    <a:pt x="1659" y="7678"/>
                  </a:lnTo>
                  <a:lnTo>
                    <a:pt x="1650" y="7661"/>
                  </a:lnTo>
                  <a:lnTo>
                    <a:pt x="1641" y="7646"/>
                  </a:lnTo>
                  <a:lnTo>
                    <a:pt x="1630" y="7630"/>
                  </a:lnTo>
                  <a:lnTo>
                    <a:pt x="1618" y="7614"/>
                  </a:lnTo>
                  <a:lnTo>
                    <a:pt x="1606" y="7600"/>
                  </a:lnTo>
                  <a:lnTo>
                    <a:pt x="1591" y="7585"/>
                  </a:lnTo>
                  <a:lnTo>
                    <a:pt x="1576" y="7571"/>
                  </a:lnTo>
                  <a:lnTo>
                    <a:pt x="1560" y="7557"/>
                  </a:lnTo>
                  <a:lnTo>
                    <a:pt x="1479" y="7551"/>
                  </a:lnTo>
                  <a:lnTo>
                    <a:pt x="1399" y="7546"/>
                  </a:lnTo>
                  <a:lnTo>
                    <a:pt x="1318" y="7544"/>
                  </a:lnTo>
                  <a:lnTo>
                    <a:pt x="1239" y="7543"/>
                  </a:lnTo>
                  <a:lnTo>
                    <a:pt x="1161" y="7543"/>
                  </a:lnTo>
                  <a:lnTo>
                    <a:pt x="1084" y="7545"/>
                  </a:lnTo>
                  <a:lnTo>
                    <a:pt x="1007" y="7548"/>
                  </a:lnTo>
                  <a:lnTo>
                    <a:pt x="929" y="7552"/>
                  </a:lnTo>
                  <a:lnTo>
                    <a:pt x="853" y="7559"/>
                  </a:lnTo>
                  <a:lnTo>
                    <a:pt x="777" y="7565"/>
                  </a:lnTo>
                  <a:lnTo>
                    <a:pt x="702" y="7573"/>
                  </a:lnTo>
                  <a:lnTo>
                    <a:pt x="627" y="7582"/>
                  </a:lnTo>
                  <a:lnTo>
                    <a:pt x="551" y="7593"/>
                  </a:lnTo>
                  <a:lnTo>
                    <a:pt x="476" y="7604"/>
                  </a:lnTo>
                  <a:lnTo>
                    <a:pt x="401" y="7616"/>
                  </a:lnTo>
                  <a:lnTo>
                    <a:pt x="326" y="7630"/>
                  </a:lnTo>
                  <a:lnTo>
                    <a:pt x="326" y="7643"/>
                  </a:lnTo>
                  <a:lnTo>
                    <a:pt x="323" y="7656"/>
                  </a:lnTo>
                  <a:lnTo>
                    <a:pt x="319" y="7670"/>
                  </a:lnTo>
                  <a:lnTo>
                    <a:pt x="314" y="7682"/>
                  </a:lnTo>
                  <a:lnTo>
                    <a:pt x="307" y="7694"/>
                  </a:lnTo>
                  <a:lnTo>
                    <a:pt x="299" y="7706"/>
                  </a:lnTo>
                  <a:lnTo>
                    <a:pt x="291" y="7716"/>
                  </a:lnTo>
                  <a:lnTo>
                    <a:pt x="281" y="7724"/>
                  </a:lnTo>
                  <a:lnTo>
                    <a:pt x="270" y="7732"/>
                  </a:lnTo>
                  <a:lnTo>
                    <a:pt x="259" y="7738"/>
                  </a:lnTo>
                  <a:lnTo>
                    <a:pt x="247" y="7744"/>
                  </a:lnTo>
                  <a:lnTo>
                    <a:pt x="234" y="7747"/>
                  </a:lnTo>
                  <a:lnTo>
                    <a:pt x="228" y="7748"/>
                  </a:lnTo>
                  <a:lnTo>
                    <a:pt x="222" y="7748"/>
                  </a:lnTo>
                  <a:lnTo>
                    <a:pt x="215" y="7748"/>
                  </a:lnTo>
                  <a:lnTo>
                    <a:pt x="209" y="7747"/>
                  </a:lnTo>
                  <a:lnTo>
                    <a:pt x="201" y="7746"/>
                  </a:lnTo>
                  <a:lnTo>
                    <a:pt x="195" y="7744"/>
                  </a:lnTo>
                  <a:lnTo>
                    <a:pt x="188" y="7742"/>
                  </a:lnTo>
                  <a:lnTo>
                    <a:pt x="181" y="7738"/>
                  </a:lnTo>
                  <a:lnTo>
                    <a:pt x="175" y="7742"/>
                  </a:lnTo>
                  <a:lnTo>
                    <a:pt x="167" y="7744"/>
                  </a:lnTo>
                  <a:lnTo>
                    <a:pt x="161" y="7746"/>
                  </a:lnTo>
                  <a:lnTo>
                    <a:pt x="154" y="7747"/>
                  </a:lnTo>
                  <a:lnTo>
                    <a:pt x="141" y="7748"/>
                  </a:lnTo>
                  <a:lnTo>
                    <a:pt x="127" y="7747"/>
                  </a:lnTo>
                  <a:lnTo>
                    <a:pt x="114" y="7745"/>
                  </a:lnTo>
                  <a:lnTo>
                    <a:pt x="102" y="7740"/>
                  </a:lnTo>
                  <a:lnTo>
                    <a:pt x="89" y="7735"/>
                  </a:lnTo>
                  <a:lnTo>
                    <a:pt x="77" y="7729"/>
                  </a:lnTo>
                  <a:lnTo>
                    <a:pt x="66" y="7722"/>
                  </a:lnTo>
                  <a:lnTo>
                    <a:pt x="54" y="7714"/>
                  </a:lnTo>
                  <a:lnTo>
                    <a:pt x="43" y="7706"/>
                  </a:lnTo>
                  <a:lnTo>
                    <a:pt x="34" y="7697"/>
                  </a:lnTo>
                  <a:lnTo>
                    <a:pt x="15" y="7681"/>
                  </a:lnTo>
                  <a:lnTo>
                    <a:pt x="0" y="7665"/>
                  </a:lnTo>
                  <a:lnTo>
                    <a:pt x="14" y="7597"/>
                  </a:lnTo>
                  <a:lnTo>
                    <a:pt x="28" y="7526"/>
                  </a:lnTo>
                  <a:lnTo>
                    <a:pt x="37" y="7491"/>
                  </a:lnTo>
                  <a:lnTo>
                    <a:pt x="46" y="7456"/>
                  </a:lnTo>
                  <a:lnTo>
                    <a:pt x="56" y="7422"/>
                  </a:lnTo>
                  <a:lnTo>
                    <a:pt x="68" y="7389"/>
                  </a:lnTo>
                  <a:lnTo>
                    <a:pt x="80" y="7358"/>
                  </a:lnTo>
                  <a:lnTo>
                    <a:pt x="94" y="7328"/>
                  </a:lnTo>
                  <a:lnTo>
                    <a:pt x="102" y="7314"/>
                  </a:lnTo>
                  <a:lnTo>
                    <a:pt x="110" y="7300"/>
                  </a:lnTo>
                  <a:lnTo>
                    <a:pt x="118" y="7286"/>
                  </a:lnTo>
                  <a:lnTo>
                    <a:pt x="127" y="7274"/>
                  </a:lnTo>
                  <a:lnTo>
                    <a:pt x="137" y="7262"/>
                  </a:lnTo>
                  <a:lnTo>
                    <a:pt x="147" y="7249"/>
                  </a:lnTo>
                  <a:lnTo>
                    <a:pt x="157" y="7239"/>
                  </a:lnTo>
                  <a:lnTo>
                    <a:pt x="167" y="7229"/>
                  </a:lnTo>
                  <a:lnTo>
                    <a:pt x="180" y="7218"/>
                  </a:lnTo>
                  <a:lnTo>
                    <a:pt x="191" y="7210"/>
                  </a:lnTo>
                  <a:lnTo>
                    <a:pt x="205" y="7202"/>
                  </a:lnTo>
                  <a:lnTo>
                    <a:pt x="218" y="7195"/>
                  </a:lnTo>
                  <a:lnTo>
                    <a:pt x="363" y="7340"/>
                  </a:lnTo>
                  <a:close/>
                  <a:moveTo>
                    <a:pt x="1451" y="8970"/>
                  </a:moveTo>
                  <a:lnTo>
                    <a:pt x="1442" y="8993"/>
                  </a:lnTo>
                  <a:lnTo>
                    <a:pt x="1434" y="9017"/>
                  </a:lnTo>
                  <a:lnTo>
                    <a:pt x="1427" y="9041"/>
                  </a:lnTo>
                  <a:lnTo>
                    <a:pt x="1421" y="9064"/>
                  </a:lnTo>
                  <a:lnTo>
                    <a:pt x="1417" y="9088"/>
                  </a:lnTo>
                  <a:lnTo>
                    <a:pt x="1414" y="9111"/>
                  </a:lnTo>
                  <a:lnTo>
                    <a:pt x="1413" y="9135"/>
                  </a:lnTo>
                  <a:lnTo>
                    <a:pt x="1412" y="9159"/>
                  </a:lnTo>
                  <a:lnTo>
                    <a:pt x="1412" y="9182"/>
                  </a:lnTo>
                  <a:lnTo>
                    <a:pt x="1413" y="9206"/>
                  </a:lnTo>
                  <a:lnTo>
                    <a:pt x="1415" y="9230"/>
                  </a:lnTo>
                  <a:lnTo>
                    <a:pt x="1418" y="9253"/>
                  </a:lnTo>
                  <a:lnTo>
                    <a:pt x="1422" y="9276"/>
                  </a:lnTo>
                  <a:lnTo>
                    <a:pt x="1427" y="9299"/>
                  </a:lnTo>
                  <a:lnTo>
                    <a:pt x="1432" y="9322"/>
                  </a:lnTo>
                  <a:lnTo>
                    <a:pt x="1438" y="9346"/>
                  </a:lnTo>
                  <a:lnTo>
                    <a:pt x="1450" y="9391"/>
                  </a:lnTo>
                  <a:lnTo>
                    <a:pt x="1465" y="9436"/>
                  </a:lnTo>
                  <a:lnTo>
                    <a:pt x="1481" y="9480"/>
                  </a:lnTo>
                  <a:lnTo>
                    <a:pt x="1497" y="9525"/>
                  </a:lnTo>
                  <a:lnTo>
                    <a:pt x="1514" y="9568"/>
                  </a:lnTo>
                  <a:lnTo>
                    <a:pt x="1530" y="9611"/>
                  </a:lnTo>
                  <a:lnTo>
                    <a:pt x="1546" y="9653"/>
                  </a:lnTo>
                  <a:lnTo>
                    <a:pt x="1560" y="9694"/>
                  </a:lnTo>
                  <a:lnTo>
                    <a:pt x="1577" y="9700"/>
                  </a:lnTo>
                  <a:lnTo>
                    <a:pt x="1594" y="9705"/>
                  </a:lnTo>
                  <a:lnTo>
                    <a:pt x="1611" y="9709"/>
                  </a:lnTo>
                  <a:lnTo>
                    <a:pt x="1628" y="9712"/>
                  </a:lnTo>
                  <a:lnTo>
                    <a:pt x="1645" y="9714"/>
                  </a:lnTo>
                  <a:lnTo>
                    <a:pt x="1662" y="9714"/>
                  </a:lnTo>
                  <a:lnTo>
                    <a:pt x="1679" y="9714"/>
                  </a:lnTo>
                  <a:lnTo>
                    <a:pt x="1696" y="9713"/>
                  </a:lnTo>
                  <a:lnTo>
                    <a:pt x="1713" y="9711"/>
                  </a:lnTo>
                  <a:lnTo>
                    <a:pt x="1730" y="9709"/>
                  </a:lnTo>
                  <a:lnTo>
                    <a:pt x="1747" y="9704"/>
                  </a:lnTo>
                  <a:lnTo>
                    <a:pt x="1764" y="9701"/>
                  </a:lnTo>
                  <a:lnTo>
                    <a:pt x="1798" y="9691"/>
                  </a:lnTo>
                  <a:lnTo>
                    <a:pt x="1832" y="9681"/>
                  </a:lnTo>
                  <a:lnTo>
                    <a:pt x="1900" y="9655"/>
                  </a:lnTo>
                  <a:lnTo>
                    <a:pt x="1968" y="9627"/>
                  </a:lnTo>
                  <a:lnTo>
                    <a:pt x="2002" y="9615"/>
                  </a:lnTo>
                  <a:lnTo>
                    <a:pt x="2036" y="9604"/>
                  </a:lnTo>
                  <a:lnTo>
                    <a:pt x="2070" y="9593"/>
                  </a:lnTo>
                  <a:lnTo>
                    <a:pt x="2104" y="9585"/>
                  </a:lnTo>
                  <a:lnTo>
                    <a:pt x="2117" y="9581"/>
                  </a:lnTo>
                  <a:lnTo>
                    <a:pt x="2129" y="9576"/>
                  </a:lnTo>
                  <a:lnTo>
                    <a:pt x="2139" y="9571"/>
                  </a:lnTo>
                  <a:lnTo>
                    <a:pt x="2148" y="9564"/>
                  </a:lnTo>
                  <a:lnTo>
                    <a:pt x="2155" y="9556"/>
                  </a:lnTo>
                  <a:lnTo>
                    <a:pt x="2163" y="9549"/>
                  </a:lnTo>
                  <a:lnTo>
                    <a:pt x="2169" y="9540"/>
                  </a:lnTo>
                  <a:lnTo>
                    <a:pt x="2174" y="9532"/>
                  </a:lnTo>
                  <a:lnTo>
                    <a:pt x="2178" y="9523"/>
                  </a:lnTo>
                  <a:lnTo>
                    <a:pt x="2182" y="9512"/>
                  </a:lnTo>
                  <a:lnTo>
                    <a:pt x="2186" y="9503"/>
                  </a:lnTo>
                  <a:lnTo>
                    <a:pt x="2189" y="9493"/>
                  </a:lnTo>
                  <a:lnTo>
                    <a:pt x="2195" y="9473"/>
                  </a:lnTo>
                  <a:lnTo>
                    <a:pt x="2200" y="9454"/>
                  </a:lnTo>
                  <a:lnTo>
                    <a:pt x="2205" y="9436"/>
                  </a:lnTo>
                  <a:lnTo>
                    <a:pt x="2211" y="9420"/>
                  </a:lnTo>
                  <a:lnTo>
                    <a:pt x="2215" y="9413"/>
                  </a:lnTo>
                  <a:lnTo>
                    <a:pt x="2220" y="9406"/>
                  </a:lnTo>
                  <a:lnTo>
                    <a:pt x="2225" y="9401"/>
                  </a:lnTo>
                  <a:lnTo>
                    <a:pt x="2232" y="9397"/>
                  </a:lnTo>
                  <a:lnTo>
                    <a:pt x="2239" y="9393"/>
                  </a:lnTo>
                  <a:lnTo>
                    <a:pt x="2247" y="9391"/>
                  </a:lnTo>
                  <a:lnTo>
                    <a:pt x="2256" y="9390"/>
                  </a:lnTo>
                  <a:lnTo>
                    <a:pt x="2267" y="9390"/>
                  </a:lnTo>
                  <a:lnTo>
                    <a:pt x="2278" y="9391"/>
                  </a:lnTo>
                  <a:lnTo>
                    <a:pt x="2291" y="9394"/>
                  </a:lnTo>
                  <a:lnTo>
                    <a:pt x="2306" y="9398"/>
                  </a:lnTo>
                  <a:lnTo>
                    <a:pt x="2322" y="9404"/>
                  </a:lnTo>
                  <a:lnTo>
                    <a:pt x="2325" y="9421"/>
                  </a:lnTo>
                  <a:lnTo>
                    <a:pt x="2329" y="9437"/>
                  </a:lnTo>
                  <a:lnTo>
                    <a:pt x="2335" y="9455"/>
                  </a:lnTo>
                  <a:lnTo>
                    <a:pt x="2340" y="9470"/>
                  </a:lnTo>
                  <a:lnTo>
                    <a:pt x="2352" y="9503"/>
                  </a:lnTo>
                  <a:lnTo>
                    <a:pt x="2366" y="9535"/>
                  </a:lnTo>
                  <a:lnTo>
                    <a:pt x="2381" y="9567"/>
                  </a:lnTo>
                  <a:lnTo>
                    <a:pt x="2397" y="9599"/>
                  </a:lnTo>
                  <a:lnTo>
                    <a:pt x="2414" y="9630"/>
                  </a:lnTo>
                  <a:lnTo>
                    <a:pt x="2430" y="9662"/>
                  </a:lnTo>
                  <a:lnTo>
                    <a:pt x="2448" y="9695"/>
                  </a:lnTo>
                  <a:lnTo>
                    <a:pt x="2464" y="9728"/>
                  </a:lnTo>
                  <a:lnTo>
                    <a:pt x="2481" y="9762"/>
                  </a:lnTo>
                  <a:lnTo>
                    <a:pt x="2495" y="9796"/>
                  </a:lnTo>
                  <a:lnTo>
                    <a:pt x="2509" y="9832"/>
                  </a:lnTo>
                  <a:lnTo>
                    <a:pt x="2521" y="9869"/>
                  </a:lnTo>
                  <a:lnTo>
                    <a:pt x="2527" y="9888"/>
                  </a:lnTo>
                  <a:lnTo>
                    <a:pt x="2531" y="9908"/>
                  </a:lnTo>
                  <a:lnTo>
                    <a:pt x="2536" y="9927"/>
                  </a:lnTo>
                  <a:lnTo>
                    <a:pt x="2539" y="9947"/>
                  </a:lnTo>
                  <a:lnTo>
                    <a:pt x="2523" y="9954"/>
                  </a:lnTo>
                  <a:lnTo>
                    <a:pt x="2505" y="9959"/>
                  </a:lnTo>
                  <a:lnTo>
                    <a:pt x="2489" y="9963"/>
                  </a:lnTo>
                  <a:lnTo>
                    <a:pt x="2473" y="9966"/>
                  </a:lnTo>
                  <a:lnTo>
                    <a:pt x="2457" y="9970"/>
                  </a:lnTo>
                  <a:lnTo>
                    <a:pt x="2441" y="9972"/>
                  </a:lnTo>
                  <a:lnTo>
                    <a:pt x="2424" y="9973"/>
                  </a:lnTo>
                  <a:lnTo>
                    <a:pt x="2409" y="9974"/>
                  </a:lnTo>
                  <a:lnTo>
                    <a:pt x="2377" y="9974"/>
                  </a:lnTo>
                  <a:lnTo>
                    <a:pt x="2345" y="9972"/>
                  </a:lnTo>
                  <a:lnTo>
                    <a:pt x="2313" y="9969"/>
                  </a:lnTo>
                  <a:lnTo>
                    <a:pt x="2281" y="9965"/>
                  </a:lnTo>
                  <a:lnTo>
                    <a:pt x="2248" y="9962"/>
                  </a:lnTo>
                  <a:lnTo>
                    <a:pt x="2215" y="9959"/>
                  </a:lnTo>
                  <a:lnTo>
                    <a:pt x="2181" y="9957"/>
                  </a:lnTo>
                  <a:lnTo>
                    <a:pt x="2147" y="9957"/>
                  </a:lnTo>
                  <a:lnTo>
                    <a:pt x="2129" y="9958"/>
                  </a:lnTo>
                  <a:lnTo>
                    <a:pt x="2111" y="9959"/>
                  </a:lnTo>
                  <a:lnTo>
                    <a:pt x="2093" y="9961"/>
                  </a:lnTo>
                  <a:lnTo>
                    <a:pt x="2074" y="9964"/>
                  </a:lnTo>
                  <a:lnTo>
                    <a:pt x="2055" y="9967"/>
                  </a:lnTo>
                  <a:lnTo>
                    <a:pt x="2035" y="9972"/>
                  </a:lnTo>
                  <a:lnTo>
                    <a:pt x="2017" y="9978"/>
                  </a:lnTo>
                  <a:lnTo>
                    <a:pt x="1995" y="9984"/>
                  </a:lnTo>
                  <a:lnTo>
                    <a:pt x="1016" y="10346"/>
                  </a:lnTo>
                  <a:lnTo>
                    <a:pt x="1010" y="10350"/>
                  </a:lnTo>
                  <a:lnTo>
                    <a:pt x="1003" y="10354"/>
                  </a:lnTo>
                  <a:lnTo>
                    <a:pt x="997" y="10359"/>
                  </a:lnTo>
                  <a:lnTo>
                    <a:pt x="991" y="10364"/>
                  </a:lnTo>
                  <a:lnTo>
                    <a:pt x="982" y="10375"/>
                  </a:lnTo>
                  <a:lnTo>
                    <a:pt x="973" y="10389"/>
                  </a:lnTo>
                  <a:lnTo>
                    <a:pt x="955" y="10417"/>
                  </a:lnTo>
                  <a:lnTo>
                    <a:pt x="939" y="10445"/>
                  </a:lnTo>
                  <a:lnTo>
                    <a:pt x="930" y="10459"/>
                  </a:lnTo>
                  <a:lnTo>
                    <a:pt x="920" y="10470"/>
                  </a:lnTo>
                  <a:lnTo>
                    <a:pt x="915" y="10475"/>
                  </a:lnTo>
                  <a:lnTo>
                    <a:pt x="910" y="10480"/>
                  </a:lnTo>
                  <a:lnTo>
                    <a:pt x="905" y="10484"/>
                  </a:lnTo>
                  <a:lnTo>
                    <a:pt x="898" y="10489"/>
                  </a:lnTo>
                  <a:lnTo>
                    <a:pt x="892" y="10492"/>
                  </a:lnTo>
                  <a:lnTo>
                    <a:pt x="885" y="10494"/>
                  </a:lnTo>
                  <a:lnTo>
                    <a:pt x="878" y="10496"/>
                  </a:lnTo>
                  <a:lnTo>
                    <a:pt x="871" y="10497"/>
                  </a:lnTo>
                  <a:lnTo>
                    <a:pt x="862" y="10497"/>
                  </a:lnTo>
                  <a:lnTo>
                    <a:pt x="853" y="10496"/>
                  </a:lnTo>
                  <a:lnTo>
                    <a:pt x="844" y="10494"/>
                  </a:lnTo>
                  <a:lnTo>
                    <a:pt x="835" y="10491"/>
                  </a:lnTo>
                  <a:lnTo>
                    <a:pt x="821" y="10483"/>
                  </a:lnTo>
                  <a:lnTo>
                    <a:pt x="810" y="10475"/>
                  </a:lnTo>
                  <a:lnTo>
                    <a:pt x="799" y="10467"/>
                  </a:lnTo>
                  <a:lnTo>
                    <a:pt x="789" y="10458"/>
                  </a:lnTo>
                  <a:lnTo>
                    <a:pt x="780" y="10447"/>
                  </a:lnTo>
                  <a:lnTo>
                    <a:pt x="773" y="10437"/>
                  </a:lnTo>
                  <a:lnTo>
                    <a:pt x="766" y="10426"/>
                  </a:lnTo>
                  <a:lnTo>
                    <a:pt x="758" y="10415"/>
                  </a:lnTo>
                  <a:lnTo>
                    <a:pt x="747" y="10390"/>
                  </a:lnTo>
                  <a:lnTo>
                    <a:pt x="738" y="10365"/>
                  </a:lnTo>
                  <a:lnTo>
                    <a:pt x="730" y="10340"/>
                  </a:lnTo>
                  <a:lnTo>
                    <a:pt x="721" y="10314"/>
                  </a:lnTo>
                  <a:lnTo>
                    <a:pt x="712" y="10289"/>
                  </a:lnTo>
                  <a:lnTo>
                    <a:pt x="702" y="10264"/>
                  </a:lnTo>
                  <a:lnTo>
                    <a:pt x="697" y="10253"/>
                  </a:lnTo>
                  <a:lnTo>
                    <a:pt x="690" y="10242"/>
                  </a:lnTo>
                  <a:lnTo>
                    <a:pt x="683" y="10231"/>
                  </a:lnTo>
                  <a:lnTo>
                    <a:pt x="676" y="10220"/>
                  </a:lnTo>
                  <a:lnTo>
                    <a:pt x="668" y="10211"/>
                  </a:lnTo>
                  <a:lnTo>
                    <a:pt x="659" y="10202"/>
                  </a:lnTo>
                  <a:lnTo>
                    <a:pt x="648" y="10194"/>
                  </a:lnTo>
                  <a:lnTo>
                    <a:pt x="637" y="10186"/>
                  </a:lnTo>
                  <a:lnTo>
                    <a:pt x="625" y="10179"/>
                  </a:lnTo>
                  <a:lnTo>
                    <a:pt x="611" y="10173"/>
                  </a:lnTo>
                  <a:lnTo>
                    <a:pt x="597" y="10169"/>
                  </a:lnTo>
                  <a:lnTo>
                    <a:pt x="580" y="10165"/>
                  </a:lnTo>
                  <a:lnTo>
                    <a:pt x="576" y="10138"/>
                  </a:lnTo>
                  <a:lnTo>
                    <a:pt x="572" y="10110"/>
                  </a:lnTo>
                  <a:lnTo>
                    <a:pt x="567" y="10084"/>
                  </a:lnTo>
                  <a:lnTo>
                    <a:pt x="562" y="10058"/>
                  </a:lnTo>
                  <a:lnTo>
                    <a:pt x="549" y="10006"/>
                  </a:lnTo>
                  <a:lnTo>
                    <a:pt x="535" y="9953"/>
                  </a:lnTo>
                  <a:lnTo>
                    <a:pt x="519" y="9902"/>
                  </a:lnTo>
                  <a:lnTo>
                    <a:pt x="501" y="9850"/>
                  </a:lnTo>
                  <a:lnTo>
                    <a:pt x="483" y="9799"/>
                  </a:lnTo>
                  <a:lnTo>
                    <a:pt x="462" y="9749"/>
                  </a:lnTo>
                  <a:lnTo>
                    <a:pt x="441" y="9697"/>
                  </a:lnTo>
                  <a:lnTo>
                    <a:pt x="420" y="9646"/>
                  </a:lnTo>
                  <a:lnTo>
                    <a:pt x="398" y="9594"/>
                  </a:lnTo>
                  <a:lnTo>
                    <a:pt x="376" y="9543"/>
                  </a:lnTo>
                  <a:lnTo>
                    <a:pt x="354" y="9492"/>
                  </a:lnTo>
                  <a:lnTo>
                    <a:pt x="332" y="9439"/>
                  </a:lnTo>
                  <a:lnTo>
                    <a:pt x="311" y="9386"/>
                  </a:lnTo>
                  <a:lnTo>
                    <a:pt x="290" y="9331"/>
                  </a:lnTo>
                  <a:lnTo>
                    <a:pt x="316" y="9291"/>
                  </a:lnTo>
                  <a:lnTo>
                    <a:pt x="339" y="9252"/>
                  </a:lnTo>
                  <a:lnTo>
                    <a:pt x="351" y="9233"/>
                  </a:lnTo>
                  <a:lnTo>
                    <a:pt x="362" y="9215"/>
                  </a:lnTo>
                  <a:lnTo>
                    <a:pt x="373" y="9198"/>
                  </a:lnTo>
                  <a:lnTo>
                    <a:pt x="386" y="9182"/>
                  </a:lnTo>
                  <a:lnTo>
                    <a:pt x="397" y="9168"/>
                  </a:lnTo>
                  <a:lnTo>
                    <a:pt x="410" y="9155"/>
                  </a:lnTo>
                  <a:lnTo>
                    <a:pt x="424" y="9143"/>
                  </a:lnTo>
                  <a:lnTo>
                    <a:pt x="438" y="9133"/>
                  </a:lnTo>
                  <a:lnTo>
                    <a:pt x="445" y="9129"/>
                  </a:lnTo>
                  <a:lnTo>
                    <a:pt x="454" y="9125"/>
                  </a:lnTo>
                  <a:lnTo>
                    <a:pt x="462" y="9122"/>
                  </a:lnTo>
                  <a:lnTo>
                    <a:pt x="470" y="9120"/>
                  </a:lnTo>
                  <a:lnTo>
                    <a:pt x="479" y="9118"/>
                  </a:lnTo>
                  <a:lnTo>
                    <a:pt x="488" y="9116"/>
                  </a:lnTo>
                  <a:lnTo>
                    <a:pt x="498" y="9115"/>
                  </a:lnTo>
                  <a:lnTo>
                    <a:pt x="507" y="9115"/>
                  </a:lnTo>
                  <a:lnTo>
                    <a:pt x="652" y="9115"/>
                  </a:lnTo>
                  <a:lnTo>
                    <a:pt x="662" y="9131"/>
                  </a:lnTo>
                  <a:lnTo>
                    <a:pt x="669" y="9147"/>
                  </a:lnTo>
                  <a:lnTo>
                    <a:pt x="675" y="9164"/>
                  </a:lnTo>
                  <a:lnTo>
                    <a:pt x="678" y="9179"/>
                  </a:lnTo>
                  <a:lnTo>
                    <a:pt x="680" y="9195"/>
                  </a:lnTo>
                  <a:lnTo>
                    <a:pt x="681" y="9209"/>
                  </a:lnTo>
                  <a:lnTo>
                    <a:pt x="680" y="9224"/>
                  </a:lnTo>
                  <a:lnTo>
                    <a:pt x="678" y="9239"/>
                  </a:lnTo>
                  <a:lnTo>
                    <a:pt x="676" y="9253"/>
                  </a:lnTo>
                  <a:lnTo>
                    <a:pt x="672" y="9268"/>
                  </a:lnTo>
                  <a:lnTo>
                    <a:pt x="668" y="9281"/>
                  </a:lnTo>
                  <a:lnTo>
                    <a:pt x="663" y="9295"/>
                  </a:lnTo>
                  <a:lnTo>
                    <a:pt x="651" y="9322"/>
                  </a:lnTo>
                  <a:lnTo>
                    <a:pt x="639" y="9350"/>
                  </a:lnTo>
                  <a:lnTo>
                    <a:pt x="628" y="9377"/>
                  </a:lnTo>
                  <a:lnTo>
                    <a:pt x="617" y="9404"/>
                  </a:lnTo>
                  <a:lnTo>
                    <a:pt x="613" y="9419"/>
                  </a:lnTo>
                  <a:lnTo>
                    <a:pt x="610" y="9432"/>
                  </a:lnTo>
                  <a:lnTo>
                    <a:pt x="608" y="9446"/>
                  </a:lnTo>
                  <a:lnTo>
                    <a:pt x="607" y="9461"/>
                  </a:lnTo>
                  <a:lnTo>
                    <a:pt x="607" y="9475"/>
                  </a:lnTo>
                  <a:lnTo>
                    <a:pt x="608" y="9490"/>
                  </a:lnTo>
                  <a:lnTo>
                    <a:pt x="611" y="9505"/>
                  </a:lnTo>
                  <a:lnTo>
                    <a:pt x="615" y="9520"/>
                  </a:lnTo>
                  <a:lnTo>
                    <a:pt x="621" y="9536"/>
                  </a:lnTo>
                  <a:lnTo>
                    <a:pt x="630" y="9552"/>
                  </a:lnTo>
                  <a:lnTo>
                    <a:pt x="640" y="9569"/>
                  </a:lnTo>
                  <a:lnTo>
                    <a:pt x="652" y="9585"/>
                  </a:lnTo>
                  <a:lnTo>
                    <a:pt x="663" y="9600"/>
                  </a:lnTo>
                  <a:lnTo>
                    <a:pt x="672" y="9615"/>
                  </a:lnTo>
                  <a:lnTo>
                    <a:pt x="680" y="9632"/>
                  </a:lnTo>
                  <a:lnTo>
                    <a:pt x="687" y="9650"/>
                  </a:lnTo>
                  <a:lnTo>
                    <a:pt x="702" y="9688"/>
                  </a:lnTo>
                  <a:lnTo>
                    <a:pt x="715" y="9728"/>
                  </a:lnTo>
                  <a:lnTo>
                    <a:pt x="726" y="9770"/>
                  </a:lnTo>
                  <a:lnTo>
                    <a:pt x="739" y="9811"/>
                  </a:lnTo>
                  <a:lnTo>
                    <a:pt x="745" y="9832"/>
                  </a:lnTo>
                  <a:lnTo>
                    <a:pt x="752" y="9851"/>
                  </a:lnTo>
                  <a:lnTo>
                    <a:pt x="758" y="9870"/>
                  </a:lnTo>
                  <a:lnTo>
                    <a:pt x="767" y="9888"/>
                  </a:lnTo>
                  <a:lnTo>
                    <a:pt x="774" y="9906"/>
                  </a:lnTo>
                  <a:lnTo>
                    <a:pt x="783" y="9922"/>
                  </a:lnTo>
                  <a:lnTo>
                    <a:pt x="792" y="9937"/>
                  </a:lnTo>
                  <a:lnTo>
                    <a:pt x="802" y="9951"/>
                  </a:lnTo>
                  <a:lnTo>
                    <a:pt x="813" y="9962"/>
                  </a:lnTo>
                  <a:lnTo>
                    <a:pt x="825" y="9973"/>
                  </a:lnTo>
                  <a:lnTo>
                    <a:pt x="838" y="9981"/>
                  </a:lnTo>
                  <a:lnTo>
                    <a:pt x="852" y="9988"/>
                  </a:lnTo>
                  <a:lnTo>
                    <a:pt x="868" y="9992"/>
                  </a:lnTo>
                  <a:lnTo>
                    <a:pt x="884" y="9993"/>
                  </a:lnTo>
                  <a:lnTo>
                    <a:pt x="902" y="9993"/>
                  </a:lnTo>
                  <a:lnTo>
                    <a:pt x="921" y="9990"/>
                  </a:lnTo>
                  <a:lnTo>
                    <a:pt x="943" y="9984"/>
                  </a:lnTo>
                  <a:lnTo>
                    <a:pt x="965" y="9975"/>
                  </a:lnTo>
                  <a:lnTo>
                    <a:pt x="989" y="9962"/>
                  </a:lnTo>
                  <a:lnTo>
                    <a:pt x="1016" y="9947"/>
                  </a:lnTo>
                  <a:lnTo>
                    <a:pt x="1035" y="9947"/>
                  </a:lnTo>
                  <a:lnTo>
                    <a:pt x="1055" y="9946"/>
                  </a:lnTo>
                  <a:lnTo>
                    <a:pt x="1073" y="9943"/>
                  </a:lnTo>
                  <a:lnTo>
                    <a:pt x="1091" y="9940"/>
                  </a:lnTo>
                  <a:lnTo>
                    <a:pt x="1108" y="9936"/>
                  </a:lnTo>
                  <a:lnTo>
                    <a:pt x="1125" y="9930"/>
                  </a:lnTo>
                  <a:lnTo>
                    <a:pt x="1140" y="9923"/>
                  </a:lnTo>
                  <a:lnTo>
                    <a:pt x="1156" y="9916"/>
                  </a:lnTo>
                  <a:lnTo>
                    <a:pt x="1171" y="9907"/>
                  </a:lnTo>
                  <a:lnTo>
                    <a:pt x="1186" y="9897"/>
                  </a:lnTo>
                  <a:lnTo>
                    <a:pt x="1200" y="9884"/>
                  </a:lnTo>
                  <a:lnTo>
                    <a:pt x="1214" y="9871"/>
                  </a:lnTo>
                  <a:lnTo>
                    <a:pt x="1229" y="9856"/>
                  </a:lnTo>
                  <a:lnTo>
                    <a:pt x="1242" y="9840"/>
                  </a:lnTo>
                  <a:lnTo>
                    <a:pt x="1256" y="9823"/>
                  </a:lnTo>
                  <a:lnTo>
                    <a:pt x="1270" y="9802"/>
                  </a:lnTo>
                  <a:lnTo>
                    <a:pt x="1256" y="9730"/>
                  </a:lnTo>
                  <a:lnTo>
                    <a:pt x="1239" y="9651"/>
                  </a:lnTo>
                  <a:lnTo>
                    <a:pt x="1229" y="9611"/>
                  </a:lnTo>
                  <a:lnTo>
                    <a:pt x="1218" y="9570"/>
                  </a:lnTo>
                  <a:lnTo>
                    <a:pt x="1210" y="9550"/>
                  </a:lnTo>
                  <a:lnTo>
                    <a:pt x="1204" y="9530"/>
                  </a:lnTo>
                  <a:lnTo>
                    <a:pt x="1196" y="9510"/>
                  </a:lnTo>
                  <a:lnTo>
                    <a:pt x="1188" y="9490"/>
                  </a:lnTo>
                  <a:lnTo>
                    <a:pt x="1179" y="9471"/>
                  </a:lnTo>
                  <a:lnTo>
                    <a:pt x="1170" y="9452"/>
                  </a:lnTo>
                  <a:lnTo>
                    <a:pt x="1160" y="9433"/>
                  </a:lnTo>
                  <a:lnTo>
                    <a:pt x="1149" y="9416"/>
                  </a:lnTo>
                  <a:lnTo>
                    <a:pt x="1136" y="9398"/>
                  </a:lnTo>
                  <a:lnTo>
                    <a:pt x="1124" y="9381"/>
                  </a:lnTo>
                  <a:lnTo>
                    <a:pt x="1111" y="9364"/>
                  </a:lnTo>
                  <a:lnTo>
                    <a:pt x="1096" y="9349"/>
                  </a:lnTo>
                  <a:lnTo>
                    <a:pt x="1081" y="9334"/>
                  </a:lnTo>
                  <a:lnTo>
                    <a:pt x="1064" y="9321"/>
                  </a:lnTo>
                  <a:lnTo>
                    <a:pt x="1047" y="9308"/>
                  </a:lnTo>
                  <a:lnTo>
                    <a:pt x="1028" y="9296"/>
                  </a:lnTo>
                  <a:lnTo>
                    <a:pt x="1009" y="9285"/>
                  </a:lnTo>
                  <a:lnTo>
                    <a:pt x="988" y="9275"/>
                  </a:lnTo>
                  <a:lnTo>
                    <a:pt x="966" y="9267"/>
                  </a:lnTo>
                  <a:lnTo>
                    <a:pt x="943" y="9259"/>
                  </a:lnTo>
                  <a:lnTo>
                    <a:pt x="941" y="9233"/>
                  </a:lnTo>
                  <a:lnTo>
                    <a:pt x="941" y="9209"/>
                  </a:lnTo>
                  <a:lnTo>
                    <a:pt x="942" y="9186"/>
                  </a:lnTo>
                  <a:lnTo>
                    <a:pt x="946" y="9167"/>
                  </a:lnTo>
                  <a:lnTo>
                    <a:pt x="951" y="9148"/>
                  </a:lnTo>
                  <a:lnTo>
                    <a:pt x="958" y="9131"/>
                  </a:lnTo>
                  <a:lnTo>
                    <a:pt x="966" y="9116"/>
                  </a:lnTo>
                  <a:lnTo>
                    <a:pt x="977" y="9102"/>
                  </a:lnTo>
                  <a:lnTo>
                    <a:pt x="988" y="9090"/>
                  </a:lnTo>
                  <a:lnTo>
                    <a:pt x="1001" y="9079"/>
                  </a:lnTo>
                  <a:lnTo>
                    <a:pt x="1015" y="9068"/>
                  </a:lnTo>
                  <a:lnTo>
                    <a:pt x="1030" y="9059"/>
                  </a:lnTo>
                  <a:lnTo>
                    <a:pt x="1047" y="9052"/>
                  </a:lnTo>
                  <a:lnTo>
                    <a:pt x="1064" y="9045"/>
                  </a:lnTo>
                  <a:lnTo>
                    <a:pt x="1083" y="9038"/>
                  </a:lnTo>
                  <a:lnTo>
                    <a:pt x="1102" y="9033"/>
                  </a:lnTo>
                  <a:lnTo>
                    <a:pt x="1122" y="9028"/>
                  </a:lnTo>
                  <a:lnTo>
                    <a:pt x="1142" y="9024"/>
                  </a:lnTo>
                  <a:lnTo>
                    <a:pt x="1163" y="9020"/>
                  </a:lnTo>
                  <a:lnTo>
                    <a:pt x="1185" y="9017"/>
                  </a:lnTo>
                  <a:lnTo>
                    <a:pt x="1230" y="9011"/>
                  </a:lnTo>
                  <a:lnTo>
                    <a:pt x="1275" y="9005"/>
                  </a:lnTo>
                  <a:lnTo>
                    <a:pt x="1321" y="8998"/>
                  </a:lnTo>
                  <a:lnTo>
                    <a:pt x="1365" y="8991"/>
                  </a:lnTo>
                  <a:lnTo>
                    <a:pt x="1387" y="8986"/>
                  </a:lnTo>
                  <a:lnTo>
                    <a:pt x="1409" y="8982"/>
                  </a:lnTo>
                  <a:lnTo>
                    <a:pt x="1431" y="8976"/>
                  </a:lnTo>
                  <a:lnTo>
                    <a:pt x="1451" y="8970"/>
                  </a:lnTo>
                  <a:close/>
                  <a:moveTo>
                    <a:pt x="7510" y="60"/>
                  </a:moveTo>
                  <a:lnTo>
                    <a:pt x="7510" y="67"/>
                  </a:lnTo>
                  <a:lnTo>
                    <a:pt x="7509" y="73"/>
                  </a:lnTo>
                  <a:lnTo>
                    <a:pt x="7508" y="79"/>
                  </a:lnTo>
                  <a:lnTo>
                    <a:pt x="7506" y="85"/>
                  </a:lnTo>
                  <a:lnTo>
                    <a:pt x="7500" y="98"/>
                  </a:lnTo>
                  <a:lnTo>
                    <a:pt x="7492" y="109"/>
                  </a:lnTo>
                  <a:lnTo>
                    <a:pt x="7484" y="119"/>
                  </a:lnTo>
                  <a:lnTo>
                    <a:pt x="7474" y="129"/>
                  </a:lnTo>
                  <a:lnTo>
                    <a:pt x="7463" y="140"/>
                  </a:lnTo>
                  <a:lnTo>
                    <a:pt x="7451" y="150"/>
                  </a:lnTo>
                  <a:lnTo>
                    <a:pt x="7426" y="171"/>
                  </a:lnTo>
                  <a:lnTo>
                    <a:pt x="7403" y="192"/>
                  </a:lnTo>
                  <a:lnTo>
                    <a:pt x="7391" y="203"/>
                  </a:lnTo>
                  <a:lnTo>
                    <a:pt x="7382" y="216"/>
                  </a:lnTo>
                  <a:lnTo>
                    <a:pt x="7373" y="228"/>
                  </a:lnTo>
                  <a:lnTo>
                    <a:pt x="7365" y="241"/>
                  </a:lnTo>
                  <a:lnTo>
                    <a:pt x="7356" y="288"/>
                  </a:lnTo>
                  <a:lnTo>
                    <a:pt x="7349" y="334"/>
                  </a:lnTo>
                  <a:lnTo>
                    <a:pt x="7345" y="379"/>
                  </a:lnTo>
                  <a:lnTo>
                    <a:pt x="7343" y="423"/>
                  </a:lnTo>
                  <a:lnTo>
                    <a:pt x="7343" y="467"/>
                  </a:lnTo>
                  <a:lnTo>
                    <a:pt x="7344" y="510"/>
                  </a:lnTo>
                  <a:lnTo>
                    <a:pt x="7347" y="552"/>
                  </a:lnTo>
                  <a:lnTo>
                    <a:pt x="7351" y="593"/>
                  </a:lnTo>
                  <a:lnTo>
                    <a:pt x="7358" y="634"/>
                  </a:lnTo>
                  <a:lnTo>
                    <a:pt x="7364" y="674"/>
                  </a:lnTo>
                  <a:lnTo>
                    <a:pt x="7372" y="714"/>
                  </a:lnTo>
                  <a:lnTo>
                    <a:pt x="7380" y="754"/>
                  </a:lnTo>
                  <a:lnTo>
                    <a:pt x="7400" y="832"/>
                  </a:lnTo>
                  <a:lnTo>
                    <a:pt x="7419" y="910"/>
                  </a:lnTo>
                  <a:lnTo>
                    <a:pt x="7440" y="990"/>
                  </a:lnTo>
                  <a:lnTo>
                    <a:pt x="7458" y="1068"/>
                  </a:lnTo>
                  <a:lnTo>
                    <a:pt x="7468" y="1108"/>
                  </a:lnTo>
                  <a:lnTo>
                    <a:pt x="7475" y="1148"/>
                  </a:lnTo>
                  <a:lnTo>
                    <a:pt x="7482" y="1188"/>
                  </a:lnTo>
                  <a:lnTo>
                    <a:pt x="7487" y="1229"/>
                  </a:lnTo>
                  <a:lnTo>
                    <a:pt x="7492" y="1270"/>
                  </a:lnTo>
                  <a:lnTo>
                    <a:pt x="7495" y="1312"/>
                  </a:lnTo>
                  <a:lnTo>
                    <a:pt x="7496" y="1355"/>
                  </a:lnTo>
                  <a:lnTo>
                    <a:pt x="7496" y="1399"/>
                  </a:lnTo>
                  <a:lnTo>
                    <a:pt x="7493" y="1443"/>
                  </a:lnTo>
                  <a:lnTo>
                    <a:pt x="7489" y="1488"/>
                  </a:lnTo>
                  <a:lnTo>
                    <a:pt x="7483" y="1534"/>
                  </a:lnTo>
                  <a:lnTo>
                    <a:pt x="7474" y="1581"/>
                  </a:lnTo>
                  <a:lnTo>
                    <a:pt x="7447" y="1596"/>
                  </a:lnTo>
                  <a:lnTo>
                    <a:pt x="7421" y="1608"/>
                  </a:lnTo>
                  <a:lnTo>
                    <a:pt x="7396" y="1619"/>
                  </a:lnTo>
                  <a:lnTo>
                    <a:pt x="7372" y="1625"/>
                  </a:lnTo>
                  <a:lnTo>
                    <a:pt x="7348" y="1629"/>
                  </a:lnTo>
                  <a:lnTo>
                    <a:pt x="7325" y="1631"/>
                  </a:lnTo>
                  <a:lnTo>
                    <a:pt x="7303" y="1630"/>
                  </a:lnTo>
                  <a:lnTo>
                    <a:pt x="7281" y="1627"/>
                  </a:lnTo>
                  <a:lnTo>
                    <a:pt x="7261" y="1622"/>
                  </a:lnTo>
                  <a:lnTo>
                    <a:pt x="7240" y="1614"/>
                  </a:lnTo>
                  <a:lnTo>
                    <a:pt x="7221" y="1606"/>
                  </a:lnTo>
                  <a:lnTo>
                    <a:pt x="7201" y="1596"/>
                  </a:lnTo>
                  <a:lnTo>
                    <a:pt x="7182" y="1584"/>
                  </a:lnTo>
                  <a:lnTo>
                    <a:pt x="7164" y="1570"/>
                  </a:lnTo>
                  <a:lnTo>
                    <a:pt x="7146" y="1556"/>
                  </a:lnTo>
                  <a:lnTo>
                    <a:pt x="7129" y="1540"/>
                  </a:lnTo>
                  <a:lnTo>
                    <a:pt x="7112" y="1524"/>
                  </a:lnTo>
                  <a:lnTo>
                    <a:pt x="7096" y="1507"/>
                  </a:lnTo>
                  <a:lnTo>
                    <a:pt x="7080" y="1488"/>
                  </a:lnTo>
                  <a:lnTo>
                    <a:pt x="7064" y="1470"/>
                  </a:lnTo>
                  <a:lnTo>
                    <a:pt x="7034" y="1432"/>
                  </a:lnTo>
                  <a:lnTo>
                    <a:pt x="7004" y="1392"/>
                  </a:lnTo>
                  <a:lnTo>
                    <a:pt x="6976" y="1354"/>
                  </a:lnTo>
                  <a:lnTo>
                    <a:pt x="6948" y="1318"/>
                  </a:lnTo>
                  <a:lnTo>
                    <a:pt x="6934" y="1301"/>
                  </a:lnTo>
                  <a:lnTo>
                    <a:pt x="6921" y="1285"/>
                  </a:lnTo>
                  <a:lnTo>
                    <a:pt x="6907" y="1269"/>
                  </a:lnTo>
                  <a:lnTo>
                    <a:pt x="6893" y="1255"/>
                  </a:lnTo>
                  <a:lnTo>
                    <a:pt x="6851" y="1186"/>
                  </a:lnTo>
                  <a:lnTo>
                    <a:pt x="6805" y="1115"/>
                  </a:lnTo>
                  <a:lnTo>
                    <a:pt x="6781" y="1079"/>
                  </a:lnTo>
                  <a:lnTo>
                    <a:pt x="6755" y="1044"/>
                  </a:lnTo>
                  <a:lnTo>
                    <a:pt x="6730" y="1009"/>
                  </a:lnTo>
                  <a:lnTo>
                    <a:pt x="6703" y="974"/>
                  </a:lnTo>
                  <a:lnTo>
                    <a:pt x="6675" y="941"/>
                  </a:lnTo>
                  <a:lnTo>
                    <a:pt x="6647" y="908"/>
                  </a:lnTo>
                  <a:lnTo>
                    <a:pt x="6617" y="878"/>
                  </a:lnTo>
                  <a:lnTo>
                    <a:pt x="6587" y="848"/>
                  </a:lnTo>
                  <a:lnTo>
                    <a:pt x="6557" y="820"/>
                  </a:lnTo>
                  <a:lnTo>
                    <a:pt x="6525" y="793"/>
                  </a:lnTo>
                  <a:lnTo>
                    <a:pt x="6508" y="781"/>
                  </a:lnTo>
                  <a:lnTo>
                    <a:pt x="6492" y="770"/>
                  </a:lnTo>
                  <a:lnTo>
                    <a:pt x="6475" y="758"/>
                  </a:lnTo>
                  <a:lnTo>
                    <a:pt x="6458" y="748"/>
                  </a:lnTo>
                  <a:lnTo>
                    <a:pt x="6448" y="765"/>
                  </a:lnTo>
                  <a:lnTo>
                    <a:pt x="6439" y="782"/>
                  </a:lnTo>
                  <a:lnTo>
                    <a:pt x="6431" y="798"/>
                  </a:lnTo>
                  <a:lnTo>
                    <a:pt x="6424" y="814"/>
                  </a:lnTo>
                  <a:lnTo>
                    <a:pt x="6418" y="830"/>
                  </a:lnTo>
                  <a:lnTo>
                    <a:pt x="6411" y="847"/>
                  </a:lnTo>
                  <a:lnTo>
                    <a:pt x="6406" y="862"/>
                  </a:lnTo>
                  <a:lnTo>
                    <a:pt x="6401" y="879"/>
                  </a:lnTo>
                  <a:lnTo>
                    <a:pt x="6397" y="894"/>
                  </a:lnTo>
                  <a:lnTo>
                    <a:pt x="6394" y="909"/>
                  </a:lnTo>
                  <a:lnTo>
                    <a:pt x="6392" y="925"/>
                  </a:lnTo>
                  <a:lnTo>
                    <a:pt x="6389" y="940"/>
                  </a:lnTo>
                  <a:lnTo>
                    <a:pt x="6387" y="971"/>
                  </a:lnTo>
                  <a:lnTo>
                    <a:pt x="6386" y="1002"/>
                  </a:lnTo>
                  <a:lnTo>
                    <a:pt x="6387" y="1032"/>
                  </a:lnTo>
                  <a:lnTo>
                    <a:pt x="6389" y="1063"/>
                  </a:lnTo>
                  <a:lnTo>
                    <a:pt x="6392" y="1093"/>
                  </a:lnTo>
                  <a:lnTo>
                    <a:pt x="6397" y="1125"/>
                  </a:lnTo>
                  <a:lnTo>
                    <a:pt x="6408" y="1189"/>
                  </a:lnTo>
                  <a:lnTo>
                    <a:pt x="6422" y="1255"/>
                  </a:lnTo>
                  <a:lnTo>
                    <a:pt x="6428" y="1272"/>
                  </a:lnTo>
                  <a:lnTo>
                    <a:pt x="6434" y="1290"/>
                  </a:lnTo>
                  <a:lnTo>
                    <a:pt x="6438" y="1307"/>
                  </a:lnTo>
                  <a:lnTo>
                    <a:pt x="6443" y="1325"/>
                  </a:lnTo>
                  <a:lnTo>
                    <a:pt x="6451" y="1360"/>
                  </a:lnTo>
                  <a:lnTo>
                    <a:pt x="6456" y="1396"/>
                  </a:lnTo>
                  <a:lnTo>
                    <a:pt x="6465" y="1466"/>
                  </a:lnTo>
                  <a:lnTo>
                    <a:pt x="6476" y="1535"/>
                  </a:lnTo>
                  <a:lnTo>
                    <a:pt x="6479" y="1553"/>
                  </a:lnTo>
                  <a:lnTo>
                    <a:pt x="6483" y="1569"/>
                  </a:lnTo>
                  <a:lnTo>
                    <a:pt x="6489" y="1586"/>
                  </a:lnTo>
                  <a:lnTo>
                    <a:pt x="6494" y="1602"/>
                  </a:lnTo>
                  <a:lnTo>
                    <a:pt x="6500" y="1618"/>
                  </a:lnTo>
                  <a:lnTo>
                    <a:pt x="6507" y="1633"/>
                  </a:lnTo>
                  <a:lnTo>
                    <a:pt x="6515" y="1648"/>
                  </a:lnTo>
                  <a:lnTo>
                    <a:pt x="6524" y="1663"/>
                  </a:lnTo>
                  <a:lnTo>
                    <a:pt x="6534" y="1677"/>
                  </a:lnTo>
                  <a:lnTo>
                    <a:pt x="6544" y="1690"/>
                  </a:lnTo>
                  <a:lnTo>
                    <a:pt x="6557" y="1704"/>
                  </a:lnTo>
                  <a:lnTo>
                    <a:pt x="6571" y="1716"/>
                  </a:lnTo>
                  <a:lnTo>
                    <a:pt x="6585" y="1729"/>
                  </a:lnTo>
                  <a:lnTo>
                    <a:pt x="6602" y="1741"/>
                  </a:lnTo>
                  <a:lnTo>
                    <a:pt x="6619" y="1751"/>
                  </a:lnTo>
                  <a:lnTo>
                    <a:pt x="6640" y="1762"/>
                  </a:lnTo>
                  <a:lnTo>
                    <a:pt x="6632" y="1778"/>
                  </a:lnTo>
                  <a:lnTo>
                    <a:pt x="6623" y="1793"/>
                  </a:lnTo>
                  <a:lnTo>
                    <a:pt x="6613" y="1807"/>
                  </a:lnTo>
                  <a:lnTo>
                    <a:pt x="6603" y="1819"/>
                  </a:lnTo>
                  <a:lnTo>
                    <a:pt x="6591" y="1830"/>
                  </a:lnTo>
                  <a:lnTo>
                    <a:pt x="6578" y="1840"/>
                  </a:lnTo>
                  <a:lnTo>
                    <a:pt x="6564" y="1849"/>
                  </a:lnTo>
                  <a:lnTo>
                    <a:pt x="6549" y="1857"/>
                  </a:lnTo>
                  <a:lnTo>
                    <a:pt x="6534" y="1863"/>
                  </a:lnTo>
                  <a:lnTo>
                    <a:pt x="6517" y="1869"/>
                  </a:lnTo>
                  <a:lnTo>
                    <a:pt x="6501" y="1875"/>
                  </a:lnTo>
                  <a:lnTo>
                    <a:pt x="6483" y="1880"/>
                  </a:lnTo>
                  <a:lnTo>
                    <a:pt x="6465" y="1884"/>
                  </a:lnTo>
                  <a:lnTo>
                    <a:pt x="6446" y="1888"/>
                  </a:lnTo>
                  <a:lnTo>
                    <a:pt x="6428" y="1891"/>
                  </a:lnTo>
                  <a:lnTo>
                    <a:pt x="6408" y="1893"/>
                  </a:lnTo>
                  <a:lnTo>
                    <a:pt x="6328" y="1902"/>
                  </a:lnTo>
                  <a:lnTo>
                    <a:pt x="6247" y="1909"/>
                  </a:lnTo>
                  <a:lnTo>
                    <a:pt x="6207" y="1916"/>
                  </a:lnTo>
                  <a:lnTo>
                    <a:pt x="6167" y="1922"/>
                  </a:lnTo>
                  <a:lnTo>
                    <a:pt x="6149" y="1926"/>
                  </a:lnTo>
                  <a:lnTo>
                    <a:pt x="6130" y="1931"/>
                  </a:lnTo>
                  <a:lnTo>
                    <a:pt x="6113" y="1937"/>
                  </a:lnTo>
                  <a:lnTo>
                    <a:pt x="6095" y="1943"/>
                  </a:lnTo>
                  <a:lnTo>
                    <a:pt x="6102" y="1896"/>
                  </a:lnTo>
                  <a:lnTo>
                    <a:pt x="6106" y="1849"/>
                  </a:lnTo>
                  <a:lnTo>
                    <a:pt x="6109" y="1801"/>
                  </a:lnTo>
                  <a:lnTo>
                    <a:pt x="6110" y="1754"/>
                  </a:lnTo>
                  <a:lnTo>
                    <a:pt x="6110" y="1708"/>
                  </a:lnTo>
                  <a:lnTo>
                    <a:pt x="6109" y="1662"/>
                  </a:lnTo>
                  <a:lnTo>
                    <a:pt x="6107" y="1614"/>
                  </a:lnTo>
                  <a:lnTo>
                    <a:pt x="6104" y="1568"/>
                  </a:lnTo>
                  <a:lnTo>
                    <a:pt x="6098" y="1522"/>
                  </a:lnTo>
                  <a:lnTo>
                    <a:pt x="6093" y="1477"/>
                  </a:lnTo>
                  <a:lnTo>
                    <a:pt x="6088" y="1430"/>
                  </a:lnTo>
                  <a:lnTo>
                    <a:pt x="6081" y="1384"/>
                  </a:lnTo>
                  <a:lnTo>
                    <a:pt x="6067" y="1293"/>
                  </a:lnTo>
                  <a:lnTo>
                    <a:pt x="6050" y="1200"/>
                  </a:lnTo>
                  <a:lnTo>
                    <a:pt x="6033" y="1109"/>
                  </a:lnTo>
                  <a:lnTo>
                    <a:pt x="6015" y="1017"/>
                  </a:lnTo>
                  <a:lnTo>
                    <a:pt x="5999" y="925"/>
                  </a:lnTo>
                  <a:lnTo>
                    <a:pt x="5983" y="832"/>
                  </a:lnTo>
                  <a:lnTo>
                    <a:pt x="5976" y="786"/>
                  </a:lnTo>
                  <a:lnTo>
                    <a:pt x="5970" y="740"/>
                  </a:lnTo>
                  <a:lnTo>
                    <a:pt x="5964" y="694"/>
                  </a:lnTo>
                  <a:lnTo>
                    <a:pt x="5959" y="646"/>
                  </a:lnTo>
                  <a:lnTo>
                    <a:pt x="5955" y="600"/>
                  </a:lnTo>
                  <a:lnTo>
                    <a:pt x="5952" y="553"/>
                  </a:lnTo>
                  <a:lnTo>
                    <a:pt x="5950" y="506"/>
                  </a:lnTo>
                  <a:lnTo>
                    <a:pt x="5950" y="458"/>
                  </a:lnTo>
                  <a:lnTo>
                    <a:pt x="5934" y="443"/>
                  </a:lnTo>
                  <a:lnTo>
                    <a:pt x="5913" y="424"/>
                  </a:lnTo>
                  <a:lnTo>
                    <a:pt x="5903" y="415"/>
                  </a:lnTo>
                  <a:lnTo>
                    <a:pt x="5891" y="404"/>
                  </a:lnTo>
                  <a:lnTo>
                    <a:pt x="5882" y="393"/>
                  </a:lnTo>
                  <a:lnTo>
                    <a:pt x="5873" y="381"/>
                  </a:lnTo>
                  <a:lnTo>
                    <a:pt x="5865" y="369"/>
                  </a:lnTo>
                  <a:lnTo>
                    <a:pt x="5859" y="357"/>
                  </a:lnTo>
                  <a:lnTo>
                    <a:pt x="5856" y="350"/>
                  </a:lnTo>
                  <a:lnTo>
                    <a:pt x="5854" y="344"/>
                  </a:lnTo>
                  <a:lnTo>
                    <a:pt x="5853" y="337"/>
                  </a:lnTo>
                  <a:lnTo>
                    <a:pt x="5853" y="331"/>
                  </a:lnTo>
                  <a:lnTo>
                    <a:pt x="5853" y="325"/>
                  </a:lnTo>
                  <a:lnTo>
                    <a:pt x="5854" y="318"/>
                  </a:lnTo>
                  <a:lnTo>
                    <a:pt x="5855" y="311"/>
                  </a:lnTo>
                  <a:lnTo>
                    <a:pt x="5859" y="304"/>
                  </a:lnTo>
                  <a:lnTo>
                    <a:pt x="5862" y="298"/>
                  </a:lnTo>
                  <a:lnTo>
                    <a:pt x="5866" y="291"/>
                  </a:lnTo>
                  <a:lnTo>
                    <a:pt x="5871" y="284"/>
                  </a:lnTo>
                  <a:lnTo>
                    <a:pt x="5877" y="277"/>
                  </a:lnTo>
                  <a:lnTo>
                    <a:pt x="5891" y="261"/>
                  </a:lnTo>
                  <a:lnTo>
                    <a:pt x="5906" y="247"/>
                  </a:lnTo>
                  <a:lnTo>
                    <a:pt x="5920" y="233"/>
                  </a:lnTo>
                  <a:lnTo>
                    <a:pt x="5935" y="222"/>
                  </a:lnTo>
                  <a:lnTo>
                    <a:pt x="5950" y="212"/>
                  </a:lnTo>
                  <a:lnTo>
                    <a:pt x="5967" y="203"/>
                  </a:lnTo>
                  <a:lnTo>
                    <a:pt x="5982" y="196"/>
                  </a:lnTo>
                  <a:lnTo>
                    <a:pt x="5999" y="189"/>
                  </a:lnTo>
                  <a:lnTo>
                    <a:pt x="6016" y="184"/>
                  </a:lnTo>
                  <a:lnTo>
                    <a:pt x="6033" y="180"/>
                  </a:lnTo>
                  <a:lnTo>
                    <a:pt x="6050" y="177"/>
                  </a:lnTo>
                  <a:lnTo>
                    <a:pt x="6068" y="175"/>
                  </a:lnTo>
                  <a:lnTo>
                    <a:pt x="6085" y="174"/>
                  </a:lnTo>
                  <a:lnTo>
                    <a:pt x="6104" y="173"/>
                  </a:lnTo>
                  <a:lnTo>
                    <a:pt x="6122" y="173"/>
                  </a:lnTo>
                  <a:lnTo>
                    <a:pt x="6141" y="173"/>
                  </a:lnTo>
                  <a:lnTo>
                    <a:pt x="6179" y="176"/>
                  </a:lnTo>
                  <a:lnTo>
                    <a:pt x="6217" y="180"/>
                  </a:lnTo>
                  <a:lnTo>
                    <a:pt x="6256" y="185"/>
                  </a:lnTo>
                  <a:lnTo>
                    <a:pt x="6296" y="191"/>
                  </a:lnTo>
                  <a:lnTo>
                    <a:pt x="6336" y="196"/>
                  </a:lnTo>
                  <a:lnTo>
                    <a:pt x="6376" y="200"/>
                  </a:lnTo>
                  <a:lnTo>
                    <a:pt x="6418" y="203"/>
                  </a:lnTo>
                  <a:lnTo>
                    <a:pt x="6458" y="204"/>
                  </a:lnTo>
                  <a:lnTo>
                    <a:pt x="6484" y="225"/>
                  </a:lnTo>
                  <a:lnTo>
                    <a:pt x="6509" y="247"/>
                  </a:lnTo>
                  <a:lnTo>
                    <a:pt x="6533" y="268"/>
                  </a:lnTo>
                  <a:lnTo>
                    <a:pt x="6556" y="291"/>
                  </a:lnTo>
                  <a:lnTo>
                    <a:pt x="6577" y="313"/>
                  </a:lnTo>
                  <a:lnTo>
                    <a:pt x="6598" y="336"/>
                  </a:lnTo>
                  <a:lnTo>
                    <a:pt x="6617" y="360"/>
                  </a:lnTo>
                  <a:lnTo>
                    <a:pt x="6637" y="383"/>
                  </a:lnTo>
                  <a:lnTo>
                    <a:pt x="6672" y="432"/>
                  </a:lnTo>
                  <a:lnTo>
                    <a:pt x="6706" y="480"/>
                  </a:lnTo>
                  <a:lnTo>
                    <a:pt x="6739" y="528"/>
                  </a:lnTo>
                  <a:lnTo>
                    <a:pt x="6771" y="576"/>
                  </a:lnTo>
                  <a:lnTo>
                    <a:pt x="6804" y="623"/>
                  </a:lnTo>
                  <a:lnTo>
                    <a:pt x="6838" y="669"/>
                  </a:lnTo>
                  <a:lnTo>
                    <a:pt x="6855" y="691"/>
                  </a:lnTo>
                  <a:lnTo>
                    <a:pt x="6874" y="713"/>
                  </a:lnTo>
                  <a:lnTo>
                    <a:pt x="6892" y="734"/>
                  </a:lnTo>
                  <a:lnTo>
                    <a:pt x="6912" y="755"/>
                  </a:lnTo>
                  <a:lnTo>
                    <a:pt x="6932" y="775"/>
                  </a:lnTo>
                  <a:lnTo>
                    <a:pt x="6955" y="794"/>
                  </a:lnTo>
                  <a:lnTo>
                    <a:pt x="6978" y="813"/>
                  </a:lnTo>
                  <a:lnTo>
                    <a:pt x="7001" y="830"/>
                  </a:lnTo>
                  <a:lnTo>
                    <a:pt x="7026" y="848"/>
                  </a:lnTo>
                  <a:lnTo>
                    <a:pt x="7053" y="863"/>
                  </a:lnTo>
                  <a:lnTo>
                    <a:pt x="7082" y="879"/>
                  </a:lnTo>
                  <a:lnTo>
                    <a:pt x="7111" y="893"/>
                  </a:lnTo>
                  <a:lnTo>
                    <a:pt x="7108" y="872"/>
                  </a:lnTo>
                  <a:lnTo>
                    <a:pt x="7106" y="851"/>
                  </a:lnTo>
                  <a:lnTo>
                    <a:pt x="7104" y="828"/>
                  </a:lnTo>
                  <a:lnTo>
                    <a:pt x="7103" y="806"/>
                  </a:lnTo>
                  <a:lnTo>
                    <a:pt x="7103" y="758"/>
                  </a:lnTo>
                  <a:lnTo>
                    <a:pt x="7104" y="709"/>
                  </a:lnTo>
                  <a:lnTo>
                    <a:pt x="7105" y="659"/>
                  </a:lnTo>
                  <a:lnTo>
                    <a:pt x="7106" y="608"/>
                  </a:lnTo>
                  <a:lnTo>
                    <a:pt x="7107" y="558"/>
                  </a:lnTo>
                  <a:lnTo>
                    <a:pt x="7106" y="508"/>
                  </a:lnTo>
                  <a:lnTo>
                    <a:pt x="7105" y="484"/>
                  </a:lnTo>
                  <a:lnTo>
                    <a:pt x="7103" y="459"/>
                  </a:lnTo>
                  <a:lnTo>
                    <a:pt x="7101" y="436"/>
                  </a:lnTo>
                  <a:lnTo>
                    <a:pt x="7098" y="413"/>
                  </a:lnTo>
                  <a:lnTo>
                    <a:pt x="7094" y="390"/>
                  </a:lnTo>
                  <a:lnTo>
                    <a:pt x="7089" y="369"/>
                  </a:lnTo>
                  <a:lnTo>
                    <a:pt x="7083" y="347"/>
                  </a:lnTo>
                  <a:lnTo>
                    <a:pt x="7075" y="328"/>
                  </a:lnTo>
                  <a:lnTo>
                    <a:pt x="7067" y="308"/>
                  </a:lnTo>
                  <a:lnTo>
                    <a:pt x="7057" y="290"/>
                  </a:lnTo>
                  <a:lnTo>
                    <a:pt x="7046" y="272"/>
                  </a:lnTo>
                  <a:lnTo>
                    <a:pt x="7033" y="257"/>
                  </a:lnTo>
                  <a:lnTo>
                    <a:pt x="7019" y="241"/>
                  </a:lnTo>
                  <a:lnTo>
                    <a:pt x="7003" y="228"/>
                  </a:lnTo>
                  <a:lnTo>
                    <a:pt x="6986" y="216"/>
                  </a:lnTo>
                  <a:lnTo>
                    <a:pt x="6966" y="204"/>
                  </a:lnTo>
                  <a:lnTo>
                    <a:pt x="6978" y="178"/>
                  </a:lnTo>
                  <a:lnTo>
                    <a:pt x="6988" y="151"/>
                  </a:lnTo>
                  <a:lnTo>
                    <a:pt x="6997" y="125"/>
                  </a:lnTo>
                  <a:lnTo>
                    <a:pt x="7006" y="101"/>
                  </a:lnTo>
                  <a:lnTo>
                    <a:pt x="7012" y="89"/>
                  </a:lnTo>
                  <a:lnTo>
                    <a:pt x="7018" y="78"/>
                  </a:lnTo>
                  <a:lnTo>
                    <a:pt x="7025" y="67"/>
                  </a:lnTo>
                  <a:lnTo>
                    <a:pt x="7032" y="57"/>
                  </a:lnTo>
                  <a:lnTo>
                    <a:pt x="7041" y="47"/>
                  </a:lnTo>
                  <a:lnTo>
                    <a:pt x="7051" y="39"/>
                  </a:lnTo>
                  <a:lnTo>
                    <a:pt x="7062" y="31"/>
                  </a:lnTo>
                  <a:lnTo>
                    <a:pt x="7074" y="24"/>
                  </a:lnTo>
                  <a:lnTo>
                    <a:pt x="7102" y="23"/>
                  </a:lnTo>
                  <a:lnTo>
                    <a:pt x="7131" y="21"/>
                  </a:lnTo>
                  <a:lnTo>
                    <a:pt x="7160" y="17"/>
                  </a:lnTo>
                  <a:lnTo>
                    <a:pt x="7189" y="14"/>
                  </a:lnTo>
                  <a:lnTo>
                    <a:pt x="7247" y="6"/>
                  </a:lnTo>
                  <a:lnTo>
                    <a:pt x="7306" y="1"/>
                  </a:lnTo>
                  <a:lnTo>
                    <a:pt x="7335" y="0"/>
                  </a:lnTo>
                  <a:lnTo>
                    <a:pt x="7363" y="1"/>
                  </a:lnTo>
                  <a:lnTo>
                    <a:pt x="7377" y="2"/>
                  </a:lnTo>
                  <a:lnTo>
                    <a:pt x="7390" y="3"/>
                  </a:lnTo>
                  <a:lnTo>
                    <a:pt x="7404" y="5"/>
                  </a:lnTo>
                  <a:lnTo>
                    <a:pt x="7416" y="8"/>
                  </a:lnTo>
                  <a:lnTo>
                    <a:pt x="7430" y="12"/>
                  </a:lnTo>
                  <a:lnTo>
                    <a:pt x="7442" y="16"/>
                  </a:lnTo>
                  <a:lnTo>
                    <a:pt x="7454" y="22"/>
                  </a:lnTo>
                  <a:lnTo>
                    <a:pt x="7467" y="27"/>
                  </a:lnTo>
                  <a:lnTo>
                    <a:pt x="7478" y="34"/>
                  </a:lnTo>
                  <a:lnTo>
                    <a:pt x="7489" y="41"/>
                  </a:lnTo>
                  <a:lnTo>
                    <a:pt x="7500" y="50"/>
                  </a:lnTo>
                  <a:lnTo>
                    <a:pt x="7510" y="60"/>
                  </a:lnTo>
                  <a:close/>
                  <a:moveTo>
                    <a:pt x="8635" y="277"/>
                  </a:moveTo>
                  <a:lnTo>
                    <a:pt x="8612" y="301"/>
                  </a:lnTo>
                  <a:lnTo>
                    <a:pt x="8592" y="325"/>
                  </a:lnTo>
                  <a:lnTo>
                    <a:pt x="8573" y="349"/>
                  </a:lnTo>
                  <a:lnTo>
                    <a:pt x="8557" y="374"/>
                  </a:lnTo>
                  <a:lnTo>
                    <a:pt x="8542" y="399"/>
                  </a:lnTo>
                  <a:lnTo>
                    <a:pt x="8530" y="423"/>
                  </a:lnTo>
                  <a:lnTo>
                    <a:pt x="8519" y="448"/>
                  </a:lnTo>
                  <a:lnTo>
                    <a:pt x="8510" y="474"/>
                  </a:lnTo>
                  <a:lnTo>
                    <a:pt x="8501" y="498"/>
                  </a:lnTo>
                  <a:lnTo>
                    <a:pt x="8494" y="524"/>
                  </a:lnTo>
                  <a:lnTo>
                    <a:pt x="8488" y="550"/>
                  </a:lnTo>
                  <a:lnTo>
                    <a:pt x="8483" y="575"/>
                  </a:lnTo>
                  <a:lnTo>
                    <a:pt x="8480" y="601"/>
                  </a:lnTo>
                  <a:lnTo>
                    <a:pt x="8477" y="628"/>
                  </a:lnTo>
                  <a:lnTo>
                    <a:pt x="8473" y="654"/>
                  </a:lnTo>
                  <a:lnTo>
                    <a:pt x="8471" y="680"/>
                  </a:lnTo>
                  <a:lnTo>
                    <a:pt x="8469" y="733"/>
                  </a:lnTo>
                  <a:lnTo>
                    <a:pt x="8467" y="786"/>
                  </a:lnTo>
                  <a:lnTo>
                    <a:pt x="8465" y="840"/>
                  </a:lnTo>
                  <a:lnTo>
                    <a:pt x="8461" y="893"/>
                  </a:lnTo>
                  <a:lnTo>
                    <a:pt x="8459" y="921"/>
                  </a:lnTo>
                  <a:lnTo>
                    <a:pt x="8456" y="947"/>
                  </a:lnTo>
                  <a:lnTo>
                    <a:pt x="8452" y="974"/>
                  </a:lnTo>
                  <a:lnTo>
                    <a:pt x="8448" y="1002"/>
                  </a:lnTo>
                  <a:lnTo>
                    <a:pt x="8442" y="1029"/>
                  </a:lnTo>
                  <a:lnTo>
                    <a:pt x="8434" y="1055"/>
                  </a:lnTo>
                  <a:lnTo>
                    <a:pt x="8427" y="1083"/>
                  </a:lnTo>
                  <a:lnTo>
                    <a:pt x="8417" y="1110"/>
                  </a:lnTo>
                  <a:lnTo>
                    <a:pt x="8416" y="1180"/>
                  </a:lnTo>
                  <a:lnTo>
                    <a:pt x="8414" y="1251"/>
                  </a:lnTo>
                  <a:lnTo>
                    <a:pt x="8412" y="1288"/>
                  </a:lnTo>
                  <a:lnTo>
                    <a:pt x="8412" y="1324"/>
                  </a:lnTo>
                  <a:lnTo>
                    <a:pt x="8412" y="1360"/>
                  </a:lnTo>
                  <a:lnTo>
                    <a:pt x="8413" y="1396"/>
                  </a:lnTo>
                  <a:lnTo>
                    <a:pt x="8415" y="1430"/>
                  </a:lnTo>
                  <a:lnTo>
                    <a:pt x="8419" y="1465"/>
                  </a:lnTo>
                  <a:lnTo>
                    <a:pt x="8422" y="1483"/>
                  </a:lnTo>
                  <a:lnTo>
                    <a:pt x="8425" y="1499"/>
                  </a:lnTo>
                  <a:lnTo>
                    <a:pt x="8428" y="1517"/>
                  </a:lnTo>
                  <a:lnTo>
                    <a:pt x="8432" y="1533"/>
                  </a:lnTo>
                  <a:lnTo>
                    <a:pt x="8437" y="1549"/>
                  </a:lnTo>
                  <a:lnTo>
                    <a:pt x="8443" y="1565"/>
                  </a:lnTo>
                  <a:lnTo>
                    <a:pt x="8449" y="1581"/>
                  </a:lnTo>
                  <a:lnTo>
                    <a:pt x="8455" y="1596"/>
                  </a:lnTo>
                  <a:lnTo>
                    <a:pt x="8463" y="1611"/>
                  </a:lnTo>
                  <a:lnTo>
                    <a:pt x="8471" y="1626"/>
                  </a:lnTo>
                  <a:lnTo>
                    <a:pt x="8480" y="1640"/>
                  </a:lnTo>
                  <a:lnTo>
                    <a:pt x="8490" y="1653"/>
                  </a:lnTo>
                  <a:lnTo>
                    <a:pt x="8492" y="1676"/>
                  </a:lnTo>
                  <a:lnTo>
                    <a:pt x="8493" y="1696"/>
                  </a:lnTo>
                  <a:lnTo>
                    <a:pt x="8492" y="1713"/>
                  </a:lnTo>
                  <a:lnTo>
                    <a:pt x="8489" y="1729"/>
                  </a:lnTo>
                  <a:lnTo>
                    <a:pt x="8485" y="1741"/>
                  </a:lnTo>
                  <a:lnTo>
                    <a:pt x="8480" y="1752"/>
                  </a:lnTo>
                  <a:lnTo>
                    <a:pt x="8472" y="1761"/>
                  </a:lnTo>
                  <a:lnTo>
                    <a:pt x="8464" y="1769"/>
                  </a:lnTo>
                  <a:lnTo>
                    <a:pt x="8455" y="1774"/>
                  </a:lnTo>
                  <a:lnTo>
                    <a:pt x="8445" y="1779"/>
                  </a:lnTo>
                  <a:lnTo>
                    <a:pt x="8433" y="1782"/>
                  </a:lnTo>
                  <a:lnTo>
                    <a:pt x="8422" y="1784"/>
                  </a:lnTo>
                  <a:lnTo>
                    <a:pt x="8409" y="1785"/>
                  </a:lnTo>
                  <a:lnTo>
                    <a:pt x="8395" y="1786"/>
                  </a:lnTo>
                  <a:lnTo>
                    <a:pt x="8382" y="1785"/>
                  </a:lnTo>
                  <a:lnTo>
                    <a:pt x="8367" y="1785"/>
                  </a:lnTo>
                  <a:lnTo>
                    <a:pt x="8338" y="1783"/>
                  </a:lnTo>
                  <a:lnTo>
                    <a:pt x="8308" y="1781"/>
                  </a:lnTo>
                  <a:lnTo>
                    <a:pt x="8293" y="1780"/>
                  </a:lnTo>
                  <a:lnTo>
                    <a:pt x="8279" y="1780"/>
                  </a:lnTo>
                  <a:lnTo>
                    <a:pt x="8264" y="1780"/>
                  </a:lnTo>
                  <a:lnTo>
                    <a:pt x="8250" y="1781"/>
                  </a:lnTo>
                  <a:lnTo>
                    <a:pt x="8237" y="1783"/>
                  </a:lnTo>
                  <a:lnTo>
                    <a:pt x="8223" y="1786"/>
                  </a:lnTo>
                  <a:lnTo>
                    <a:pt x="8211" y="1790"/>
                  </a:lnTo>
                  <a:lnTo>
                    <a:pt x="8200" y="1795"/>
                  </a:lnTo>
                  <a:lnTo>
                    <a:pt x="8189" y="1803"/>
                  </a:lnTo>
                  <a:lnTo>
                    <a:pt x="8179" y="1812"/>
                  </a:lnTo>
                  <a:lnTo>
                    <a:pt x="8171" y="1822"/>
                  </a:lnTo>
                  <a:lnTo>
                    <a:pt x="8164" y="1834"/>
                  </a:lnTo>
                  <a:lnTo>
                    <a:pt x="8156" y="1828"/>
                  </a:lnTo>
                  <a:lnTo>
                    <a:pt x="8149" y="1823"/>
                  </a:lnTo>
                  <a:lnTo>
                    <a:pt x="8141" y="1818"/>
                  </a:lnTo>
                  <a:lnTo>
                    <a:pt x="8133" y="1814"/>
                  </a:lnTo>
                  <a:lnTo>
                    <a:pt x="8124" y="1811"/>
                  </a:lnTo>
                  <a:lnTo>
                    <a:pt x="8116" y="1808"/>
                  </a:lnTo>
                  <a:lnTo>
                    <a:pt x="8107" y="1806"/>
                  </a:lnTo>
                  <a:lnTo>
                    <a:pt x="8098" y="1804"/>
                  </a:lnTo>
                  <a:lnTo>
                    <a:pt x="8078" y="1801"/>
                  </a:lnTo>
                  <a:lnTo>
                    <a:pt x="8059" y="1800"/>
                  </a:lnTo>
                  <a:lnTo>
                    <a:pt x="8039" y="1801"/>
                  </a:lnTo>
                  <a:lnTo>
                    <a:pt x="8018" y="1803"/>
                  </a:lnTo>
                  <a:lnTo>
                    <a:pt x="7977" y="1807"/>
                  </a:lnTo>
                  <a:lnTo>
                    <a:pt x="7939" y="1809"/>
                  </a:lnTo>
                  <a:lnTo>
                    <a:pt x="7921" y="1809"/>
                  </a:lnTo>
                  <a:lnTo>
                    <a:pt x="7903" y="1808"/>
                  </a:lnTo>
                  <a:lnTo>
                    <a:pt x="7895" y="1806"/>
                  </a:lnTo>
                  <a:lnTo>
                    <a:pt x="7888" y="1804"/>
                  </a:lnTo>
                  <a:lnTo>
                    <a:pt x="7880" y="1801"/>
                  </a:lnTo>
                  <a:lnTo>
                    <a:pt x="7873" y="1798"/>
                  </a:lnTo>
                  <a:lnTo>
                    <a:pt x="7867" y="1778"/>
                  </a:lnTo>
                  <a:lnTo>
                    <a:pt x="7863" y="1757"/>
                  </a:lnTo>
                  <a:lnTo>
                    <a:pt x="7860" y="1738"/>
                  </a:lnTo>
                  <a:lnTo>
                    <a:pt x="7860" y="1717"/>
                  </a:lnTo>
                  <a:lnTo>
                    <a:pt x="7860" y="1698"/>
                  </a:lnTo>
                  <a:lnTo>
                    <a:pt x="7863" y="1678"/>
                  </a:lnTo>
                  <a:lnTo>
                    <a:pt x="7867" y="1659"/>
                  </a:lnTo>
                  <a:lnTo>
                    <a:pt x="7873" y="1640"/>
                  </a:lnTo>
                  <a:lnTo>
                    <a:pt x="7880" y="1622"/>
                  </a:lnTo>
                  <a:lnTo>
                    <a:pt x="7890" y="1603"/>
                  </a:lnTo>
                  <a:lnTo>
                    <a:pt x="7901" y="1586"/>
                  </a:lnTo>
                  <a:lnTo>
                    <a:pt x="7913" y="1569"/>
                  </a:lnTo>
                  <a:lnTo>
                    <a:pt x="7928" y="1553"/>
                  </a:lnTo>
                  <a:lnTo>
                    <a:pt x="7944" y="1537"/>
                  </a:lnTo>
                  <a:lnTo>
                    <a:pt x="7963" y="1523"/>
                  </a:lnTo>
                  <a:lnTo>
                    <a:pt x="7981" y="1509"/>
                  </a:lnTo>
                  <a:lnTo>
                    <a:pt x="7982" y="1471"/>
                  </a:lnTo>
                  <a:lnTo>
                    <a:pt x="7984" y="1433"/>
                  </a:lnTo>
                  <a:lnTo>
                    <a:pt x="7988" y="1395"/>
                  </a:lnTo>
                  <a:lnTo>
                    <a:pt x="7991" y="1356"/>
                  </a:lnTo>
                  <a:lnTo>
                    <a:pt x="8001" y="1277"/>
                  </a:lnTo>
                  <a:lnTo>
                    <a:pt x="8012" y="1198"/>
                  </a:lnTo>
                  <a:lnTo>
                    <a:pt x="8026" y="1118"/>
                  </a:lnTo>
                  <a:lnTo>
                    <a:pt x="8039" y="1038"/>
                  </a:lnTo>
                  <a:lnTo>
                    <a:pt x="8052" y="956"/>
                  </a:lnTo>
                  <a:lnTo>
                    <a:pt x="8064" y="875"/>
                  </a:lnTo>
                  <a:lnTo>
                    <a:pt x="8068" y="834"/>
                  </a:lnTo>
                  <a:lnTo>
                    <a:pt x="8072" y="793"/>
                  </a:lnTo>
                  <a:lnTo>
                    <a:pt x="8075" y="752"/>
                  </a:lnTo>
                  <a:lnTo>
                    <a:pt x="8077" y="712"/>
                  </a:lnTo>
                  <a:lnTo>
                    <a:pt x="8078" y="672"/>
                  </a:lnTo>
                  <a:lnTo>
                    <a:pt x="8078" y="631"/>
                  </a:lnTo>
                  <a:lnTo>
                    <a:pt x="8077" y="591"/>
                  </a:lnTo>
                  <a:lnTo>
                    <a:pt x="8074" y="551"/>
                  </a:lnTo>
                  <a:lnTo>
                    <a:pt x="8069" y="512"/>
                  </a:lnTo>
                  <a:lnTo>
                    <a:pt x="8063" y="472"/>
                  </a:lnTo>
                  <a:lnTo>
                    <a:pt x="8054" y="433"/>
                  </a:lnTo>
                  <a:lnTo>
                    <a:pt x="8044" y="394"/>
                  </a:lnTo>
                  <a:lnTo>
                    <a:pt x="8032" y="355"/>
                  </a:lnTo>
                  <a:lnTo>
                    <a:pt x="8017" y="316"/>
                  </a:lnTo>
                  <a:lnTo>
                    <a:pt x="8001" y="278"/>
                  </a:lnTo>
                  <a:lnTo>
                    <a:pt x="7981" y="241"/>
                  </a:lnTo>
                  <a:lnTo>
                    <a:pt x="7987" y="202"/>
                  </a:lnTo>
                  <a:lnTo>
                    <a:pt x="7993" y="168"/>
                  </a:lnTo>
                  <a:lnTo>
                    <a:pt x="8001" y="139"/>
                  </a:lnTo>
                  <a:lnTo>
                    <a:pt x="8011" y="113"/>
                  </a:lnTo>
                  <a:lnTo>
                    <a:pt x="8024" y="91"/>
                  </a:lnTo>
                  <a:lnTo>
                    <a:pt x="8037" y="73"/>
                  </a:lnTo>
                  <a:lnTo>
                    <a:pt x="8052" y="57"/>
                  </a:lnTo>
                  <a:lnTo>
                    <a:pt x="8069" y="46"/>
                  </a:lnTo>
                  <a:lnTo>
                    <a:pt x="8086" y="37"/>
                  </a:lnTo>
                  <a:lnTo>
                    <a:pt x="8106" y="31"/>
                  </a:lnTo>
                  <a:lnTo>
                    <a:pt x="8126" y="27"/>
                  </a:lnTo>
                  <a:lnTo>
                    <a:pt x="8147" y="25"/>
                  </a:lnTo>
                  <a:lnTo>
                    <a:pt x="8169" y="26"/>
                  </a:lnTo>
                  <a:lnTo>
                    <a:pt x="8192" y="28"/>
                  </a:lnTo>
                  <a:lnTo>
                    <a:pt x="8216" y="32"/>
                  </a:lnTo>
                  <a:lnTo>
                    <a:pt x="8241" y="37"/>
                  </a:lnTo>
                  <a:lnTo>
                    <a:pt x="8266" y="44"/>
                  </a:lnTo>
                  <a:lnTo>
                    <a:pt x="8290" y="51"/>
                  </a:lnTo>
                  <a:lnTo>
                    <a:pt x="8316" y="60"/>
                  </a:lnTo>
                  <a:lnTo>
                    <a:pt x="8342" y="68"/>
                  </a:lnTo>
                  <a:lnTo>
                    <a:pt x="8394" y="86"/>
                  </a:lnTo>
                  <a:lnTo>
                    <a:pt x="8446" y="104"/>
                  </a:lnTo>
                  <a:lnTo>
                    <a:pt x="8471" y="111"/>
                  </a:lnTo>
                  <a:lnTo>
                    <a:pt x="8497" y="118"/>
                  </a:lnTo>
                  <a:lnTo>
                    <a:pt x="8522" y="124"/>
                  </a:lnTo>
                  <a:lnTo>
                    <a:pt x="8546" y="129"/>
                  </a:lnTo>
                  <a:lnTo>
                    <a:pt x="8569" y="133"/>
                  </a:lnTo>
                  <a:lnTo>
                    <a:pt x="8592" y="135"/>
                  </a:lnTo>
                  <a:lnTo>
                    <a:pt x="8615" y="135"/>
                  </a:lnTo>
                  <a:lnTo>
                    <a:pt x="8635" y="133"/>
                  </a:lnTo>
                  <a:lnTo>
                    <a:pt x="8635" y="277"/>
                  </a:lnTo>
                  <a:close/>
                  <a:moveTo>
                    <a:pt x="9687" y="349"/>
                  </a:moveTo>
                  <a:lnTo>
                    <a:pt x="9701" y="364"/>
                  </a:lnTo>
                  <a:lnTo>
                    <a:pt x="9714" y="377"/>
                  </a:lnTo>
                  <a:lnTo>
                    <a:pt x="9726" y="393"/>
                  </a:lnTo>
                  <a:lnTo>
                    <a:pt x="9737" y="408"/>
                  </a:lnTo>
                  <a:lnTo>
                    <a:pt x="9742" y="417"/>
                  </a:lnTo>
                  <a:lnTo>
                    <a:pt x="9746" y="426"/>
                  </a:lnTo>
                  <a:lnTo>
                    <a:pt x="9750" y="436"/>
                  </a:lnTo>
                  <a:lnTo>
                    <a:pt x="9753" y="446"/>
                  </a:lnTo>
                  <a:lnTo>
                    <a:pt x="9756" y="457"/>
                  </a:lnTo>
                  <a:lnTo>
                    <a:pt x="9758" y="469"/>
                  </a:lnTo>
                  <a:lnTo>
                    <a:pt x="9759" y="481"/>
                  </a:lnTo>
                  <a:lnTo>
                    <a:pt x="9759" y="494"/>
                  </a:lnTo>
                  <a:lnTo>
                    <a:pt x="9734" y="522"/>
                  </a:lnTo>
                  <a:lnTo>
                    <a:pt x="9710" y="550"/>
                  </a:lnTo>
                  <a:lnTo>
                    <a:pt x="9689" y="578"/>
                  </a:lnTo>
                  <a:lnTo>
                    <a:pt x="9670" y="606"/>
                  </a:lnTo>
                  <a:lnTo>
                    <a:pt x="9653" y="635"/>
                  </a:lnTo>
                  <a:lnTo>
                    <a:pt x="9639" y="665"/>
                  </a:lnTo>
                  <a:lnTo>
                    <a:pt x="9625" y="695"/>
                  </a:lnTo>
                  <a:lnTo>
                    <a:pt x="9614" y="724"/>
                  </a:lnTo>
                  <a:lnTo>
                    <a:pt x="9605" y="754"/>
                  </a:lnTo>
                  <a:lnTo>
                    <a:pt x="9598" y="785"/>
                  </a:lnTo>
                  <a:lnTo>
                    <a:pt x="9592" y="816"/>
                  </a:lnTo>
                  <a:lnTo>
                    <a:pt x="9586" y="847"/>
                  </a:lnTo>
                  <a:lnTo>
                    <a:pt x="9582" y="879"/>
                  </a:lnTo>
                  <a:lnTo>
                    <a:pt x="9580" y="910"/>
                  </a:lnTo>
                  <a:lnTo>
                    <a:pt x="9579" y="942"/>
                  </a:lnTo>
                  <a:lnTo>
                    <a:pt x="9578" y="974"/>
                  </a:lnTo>
                  <a:lnTo>
                    <a:pt x="9579" y="1007"/>
                  </a:lnTo>
                  <a:lnTo>
                    <a:pt x="9580" y="1039"/>
                  </a:lnTo>
                  <a:lnTo>
                    <a:pt x="9581" y="1072"/>
                  </a:lnTo>
                  <a:lnTo>
                    <a:pt x="9584" y="1105"/>
                  </a:lnTo>
                  <a:lnTo>
                    <a:pt x="9589" y="1172"/>
                  </a:lnTo>
                  <a:lnTo>
                    <a:pt x="9597" y="1238"/>
                  </a:lnTo>
                  <a:lnTo>
                    <a:pt x="9603" y="1305"/>
                  </a:lnTo>
                  <a:lnTo>
                    <a:pt x="9609" y="1373"/>
                  </a:lnTo>
                  <a:lnTo>
                    <a:pt x="9611" y="1407"/>
                  </a:lnTo>
                  <a:lnTo>
                    <a:pt x="9613" y="1441"/>
                  </a:lnTo>
                  <a:lnTo>
                    <a:pt x="9614" y="1475"/>
                  </a:lnTo>
                  <a:lnTo>
                    <a:pt x="9614" y="1509"/>
                  </a:lnTo>
                  <a:lnTo>
                    <a:pt x="9629" y="1524"/>
                  </a:lnTo>
                  <a:lnTo>
                    <a:pt x="9642" y="1540"/>
                  </a:lnTo>
                  <a:lnTo>
                    <a:pt x="9650" y="1549"/>
                  </a:lnTo>
                  <a:lnTo>
                    <a:pt x="9657" y="1557"/>
                  </a:lnTo>
                  <a:lnTo>
                    <a:pt x="9666" y="1565"/>
                  </a:lnTo>
                  <a:lnTo>
                    <a:pt x="9674" y="1572"/>
                  </a:lnTo>
                  <a:lnTo>
                    <a:pt x="9682" y="1578"/>
                  </a:lnTo>
                  <a:lnTo>
                    <a:pt x="9691" y="1584"/>
                  </a:lnTo>
                  <a:lnTo>
                    <a:pt x="9702" y="1588"/>
                  </a:lnTo>
                  <a:lnTo>
                    <a:pt x="9712" y="1590"/>
                  </a:lnTo>
                  <a:lnTo>
                    <a:pt x="9722" y="1591"/>
                  </a:lnTo>
                  <a:lnTo>
                    <a:pt x="9735" y="1590"/>
                  </a:lnTo>
                  <a:lnTo>
                    <a:pt x="9747" y="1587"/>
                  </a:lnTo>
                  <a:lnTo>
                    <a:pt x="9759" y="1581"/>
                  </a:lnTo>
                  <a:lnTo>
                    <a:pt x="9787" y="1540"/>
                  </a:lnTo>
                  <a:lnTo>
                    <a:pt x="9816" y="1499"/>
                  </a:lnTo>
                  <a:lnTo>
                    <a:pt x="9845" y="1459"/>
                  </a:lnTo>
                  <a:lnTo>
                    <a:pt x="9875" y="1418"/>
                  </a:lnTo>
                  <a:lnTo>
                    <a:pt x="9906" y="1378"/>
                  </a:lnTo>
                  <a:lnTo>
                    <a:pt x="9936" y="1338"/>
                  </a:lnTo>
                  <a:lnTo>
                    <a:pt x="9968" y="1299"/>
                  </a:lnTo>
                  <a:lnTo>
                    <a:pt x="10000" y="1260"/>
                  </a:lnTo>
                  <a:lnTo>
                    <a:pt x="10032" y="1221"/>
                  </a:lnTo>
                  <a:lnTo>
                    <a:pt x="10065" y="1183"/>
                  </a:lnTo>
                  <a:lnTo>
                    <a:pt x="10099" y="1145"/>
                  </a:lnTo>
                  <a:lnTo>
                    <a:pt x="10132" y="1108"/>
                  </a:lnTo>
                  <a:lnTo>
                    <a:pt x="10166" y="1071"/>
                  </a:lnTo>
                  <a:lnTo>
                    <a:pt x="10200" y="1035"/>
                  </a:lnTo>
                  <a:lnTo>
                    <a:pt x="10234" y="1000"/>
                  </a:lnTo>
                  <a:lnTo>
                    <a:pt x="10268" y="965"/>
                  </a:lnTo>
                  <a:lnTo>
                    <a:pt x="10262" y="952"/>
                  </a:lnTo>
                  <a:lnTo>
                    <a:pt x="10257" y="939"/>
                  </a:lnTo>
                  <a:lnTo>
                    <a:pt x="10251" y="926"/>
                  </a:lnTo>
                  <a:lnTo>
                    <a:pt x="10248" y="915"/>
                  </a:lnTo>
                  <a:lnTo>
                    <a:pt x="10246" y="902"/>
                  </a:lnTo>
                  <a:lnTo>
                    <a:pt x="10244" y="891"/>
                  </a:lnTo>
                  <a:lnTo>
                    <a:pt x="10243" y="880"/>
                  </a:lnTo>
                  <a:lnTo>
                    <a:pt x="10243" y="868"/>
                  </a:lnTo>
                  <a:lnTo>
                    <a:pt x="10243" y="858"/>
                  </a:lnTo>
                  <a:lnTo>
                    <a:pt x="10244" y="848"/>
                  </a:lnTo>
                  <a:lnTo>
                    <a:pt x="10245" y="838"/>
                  </a:lnTo>
                  <a:lnTo>
                    <a:pt x="10247" y="827"/>
                  </a:lnTo>
                  <a:lnTo>
                    <a:pt x="10252" y="808"/>
                  </a:lnTo>
                  <a:lnTo>
                    <a:pt x="10259" y="789"/>
                  </a:lnTo>
                  <a:lnTo>
                    <a:pt x="10273" y="752"/>
                  </a:lnTo>
                  <a:lnTo>
                    <a:pt x="10288" y="716"/>
                  </a:lnTo>
                  <a:lnTo>
                    <a:pt x="10295" y="698"/>
                  </a:lnTo>
                  <a:lnTo>
                    <a:pt x="10300" y="678"/>
                  </a:lnTo>
                  <a:lnTo>
                    <a:pt x="10301" y="669"/>
                  </a:lnTo>
                  <a:lnTo>
                    <a:pt x="10303" y="660"/>
                  </a:lnTo>
                  <a:lnTo>
                    <a:pt x="10304" y="649"/>
                  </a:lnTo>
                  <a:lnTo>
                    <a:pt x="10304" y="639"/>
                  </a:lnTo>
                  <a:lnTo>
                    <a:pt x="10317" y="633"/>
                  </a:lnTo>
                  <a:lnTo>
                    <a:pt x="10332" y="627"/>
                  </a:lnTo>
                  <a:lnTo>
                    <a:pt x="10345" y="622"/>
                  </a:lnTo>
                  <a:lnTo>
                    <a:pt x="10360" y="618"/>
                  </a:lnTo>
                  <a:lnTo>
                    <a:pt x="10374" y="613"/>
                  </a:lnTo>
                  <a:lnTo>
                    <a:pt x="10388" y="609"/>
                  </a:lnTo>
                  <a:lnTo>
                    <a:pt x="10403" y="607"/>
                  </a:lnTo>
                  <a:lnTo>
                    <a:pt x="10418" y="605"/>
                  </a:lnTo>
                  <a:lnTo>
                    <a:pt x="10433" y="603"/>
                  </a:lnTo>
                  <a:lnTo>
                    <a:pt x="10447" y="602"/>
                  </a:lnTo>
                  <a:lnTo>
                    <a:pt x="10462" y="602"/>
                  </a:lnTo>
                  <a:lnTo>
                    <a:pt x="10477" y="602"/>
                  </a:lnTo>
                  <a:lnTo>
                    <a:pt x="10491" y="602"/>
                  </a:lnTo>
                  <a:lnTo>
                    <a:pt x="10506" y="603"/>
                  </a:lnTo>
                  <a:lnTo>
                    <a:pt x="10521" y="605"/>
                  </a:lnTo>
                  <a:lnTo>
                    <a:pt x="10536" y="607"/>
                  </a:lnTo>
                  <a:lnTo>
                    <a:pt x="10550" y="610"/>
                  </a:lnTo>
                  <a:lnTo>
                    <a:pt x="10564" y="613"/>
                  </a:lnTo>
                  <a:lnTo>
                    <a:pt x="10578" y="618"/>
                  </a:lnTo>
                  <a:lnTo>
                    <a:pt x="10592" y="622"/>
                  </a:lnTo>
                  <a:lnTo>
                    <a:pt x="10606" y="627"/>
                  </a:lnTo>
                  <a:lnTo>
                    <a:pt x="10619" y="632"/>
                  </a:lnTo>
                  <a:lnTo>
                    <a:pt x="10632" y="638"/>
                  </a:lnTo>
                  <a:lnTo>
                    <a:pt x="10646" y="644"/>
                  </a:lnTo>
                  <a:lnTo>
                    <a:pt x="10659" y="652"/>
                  </a:lnTo>
                  <a:lnTo>
                    <a:pt x="10671" y="659"/>
                  </a:lnTo>
                  <a:lnTo>
                    <a:pt x="10684" y="666"/>
                  </a:lnTo>
                  <a:lnTo>
                    <a:pt x="10695" y="674"/>
                  </a:lnTo>
                  <a:lnTo>
                    <a:pt x="10706" y="683"/>
                  </a:lnTo>
                  <a:lnTo>
                    <a:pt x="10718" y="693"/>
                  </a:lnTo>
                  <a:lnTo>
                    <a:pt x="10729" y="702"/>
                  </a:lnTo>
                  <a:lnTo>
                    <a:pt x="10739" y="712"/>
                  </a:lnTo>
                  <a:lnTo>
                    <a:pt x="10746" y="728"/>
                  </a:lnTo>
                  <a:lnTo>
                    <a:pt x="10750" y="743"/>
                  </a:lnTo>
                  <a:lnTo>
                    <a:pt x="10753" y="756"/>
                  </a:lnTo>
                  <a:lnTo>
                    <a:pt x="10754" y="769"/>
                  </a:lnTo>
                  <a:lnTo>
                    <a:pt x="10754" y="780"/>
                  </a:lnTo>
                  <a:lnTo>
                    <a:pt x="10753" y="790"/>
                  </a:lnTo>
                  <a:lnTo>
                    <a:pt x="10750" y="798"/>
                  </a:lnTo>
                  <a:lnTo>
                    <a:pt x="10747" y="807"/>
                  </a:lnTo>
                  <a:lnTo>
                    <a:pt x="10743" y="814"/>
                  </a:lnTo>
                  <a:lnTo>
                    <a:pt x="10736" y="820"/>
                  </a:lnTo>
                  <a:lnTo>
                    <a:pt x="10730" y="826"/>
                  </a:lnTo>
                  <a:lnTo>
                    <a:pt x="10723" y="831"/>
                  </a:lnTo>
                  <a:lnTo>
                    <a:pt x="10716" y="836"/>
                  </a:lnTo>
                  <a:lnTo>
                    <a:pt x="10708" y="841"/>
                  </a:lnTo>
                  <a:lnTo>
                    <a:pt x="10698" y="844"/>
                  </a:lnTo>
                  <a:lnTo>
                    <a:pt x="10689" y="848"/>
                  </a:lnTo>
                  <a:lnTo>
                    <a:pt x="10650" y="860"/>
                  </a:lnTo>
                  <a:lnTo>
                    <a:pt x="10612" y="875"/>
                  </a:lnTo>
                  <a:lnTo>
                    <a:pt x="10602" y="880"/>
                  </a:lnTo>
                  <a:lnTo>
                    <a:pt x="10594" y="884"/>
                  </a:lnTo>
                  <a:lnTo>
                    <a:pt x="10586" y="890"/>
                  </a:lnTo>
                  <a:lnTo>
                    <a:pt x="10579" y="896"/>
                  </a:lnTo>
                  <a:lnTo>
                    <a:pt x="10573" y="903"/>
                  </a:lnTo>
                  <a:lnTo>
                    <a:pt x="10566" y="910"/>
                  </a:lnTo>
                  <a:lnTo>
                    <a:pt x="10561" y="920"/>
                  </a:lnTo>
                  <a:lnTo>
                    <a:pt x="10558" y="929"/>
                  </a:lnTo>
                  <a:lnTo>
                    <a:pt x="10504" y="1003"/>
                  </a:lnTo>
                  <a:lnTo>
                    <a:pt x="10449" y="1077"/>
                  </a:lnTo>
                  <a:lnTo>
                    <a:pt x="10395" y="1150"/>
                  </a:lnTo>
                  <a:lnTo>
                    <a:pt x="10339" y="1222"/>
                  </a:lnTo>
                  <a:lnTo>
                    <a:pt x="10283" y="1294"/>
                  </a:lnTo>
                  <a:lnTo>
                    <a:pt x="10228" y="1366"/>
                  </a:lnTo>
                  <a:lnTo>
                    <a:pt x="10171" y="1438"/>
                  </a:lnTo>
                  <a:lnTo>
                    <a:pt x="10113" y="1509"/>
                  </a:lnTo>
                  <a:lnTo>
                    <a:pt x="10055" y="1580"/>
                  </a:lnTo>
                  <a:lnTo>
                    <a:pt x="9996" y="1651"/>
                  </a:lnTo>
                  <a:lnTo>
                    <a:pt x="9935" y="1723"/>
                  </a:lnTo>
                  <a:lnTo>
                    <a:pt x="9875" y="1795"/>
                  </a:lnTo>
                  <a:lnTo>
                    <a:pt x="9812" y="1867"/>
                  </a:lnTo>
                  <a:lnTo>
                    <a:pt x="9747" y="1940"/>
                  </a:lnTo>
                  <a:lnTo>
                    <a:pt x="9682" y="2014"/>
                  </a:lnTo>
                  <a:lnTo>
                    <a:pt x="9614" y="2088"/>
                  </a:lnTo>
                  <a:lnTo>
                    <a:pt x="9572" y="2089"/>
                  </a:lnTo>
                  <a:lnTo>
                    <a:pt x="9529" y="2091"/>
                  </a:lnTo>
                  <a:lnTo>
                    <a:pt x="9506" y="2091"/>
                  </a:lnTo>
                  <a:lnTo>
                    <a:pt x="9484" y="2090"/>
                  </a:lnTo>
                  <a:lnTo>
                    <a:pt x="9463" y="2087"/>
                  </a:lnTo>
                  <a:lnTo>
                    <a:pt x="9442" y="2083"/>
                  </a:lnTo>
                  <a:lnTo>
                    <a:pt x="9432" y="2081"/>
                  </a:lnTo>
                  <a:lnTo>
                    <a:pt x="9423" y="2077"/>
                  </a:lnTo>
                  <a:lnTo>
                    <a:pt x="9412" y="2074"/>
                  </a:lnTo>
                  <a:lnTo>
                    <a:pt x="9403" y="2069"/>
                  </a:lnTo>
                  <a:lnTo>
                    <a:pt x="9395" y="2064"/>
                  </a:lnTo>
                  <a:lnTo>
                    <a:pt x="9386" y="2057"/>
                  </a:lnTo>
                  <a:lnTo>
                    <a:pt x="9377" y="2050"/>
                  </a:lnTo>
                  <a:lnTo>
                    <a:pt x="9370" y="2042"/>
                  </a:lnTo>
                  <a:lnTo>
                    <a:pt x="9362" y="2034"/>
                  </a:lnTo>
                  <a:lnTo>
                    <a:pt x="9355" y="2023"/>
                  </a:lnTo>
                  <a:lnTo>
                    <a:pt x="9349" y="2013"/>
                  </a:lnTo>
                  <a:lnTo>
                    <a:pt x="9342" y="2002"/>
                  </a:lnTo>
                  <a:lnTo>
                    <a:pt x="9337" y="1989"/>
                  </a:lnTo>
                  <a:lnTo>
                    <a:pt x="9332" y="1975"/>
                  </a:lnTo>
                  <a:lnTo>
                    <a:pt x="9328" y="1960"/>
                  </a:lnTo>
                  <a:lnTo>
                    <a:pt x="9324" y="1943"/>
                  </a:lnTo>
                  <a:lnTo>
                    <a:pt x="9315" y="1899"/>
                  </a:lnTo>
                  <a:lnTo>
                    <a:pt x="9306" y="1854"/>
                  </a:lnTo>
                  <a:lnTo>
                    <a:pt x="9299" y="1808"/>
                  </a:lnTo>
                  <a:lnTo>
                    <a:pt x="9293" y="1762"/>
                  </a:lnTo>
                  <a:lnTo>
                    <a:pt x="9287" y="1715"/>
                  </a:lnTo>
                  <a:lnTo>
                    <a:pt x="9283" y="1669"/>
                  </a:lnTo>
                  <a:lnTo>
                    <a:pt x="9279" y="1622"/>
                  </a:lnTo>
                  <a:lnTo>
                    <a:pt x="9275" y="1573"/>
                  </a:lnTo>
                  <a:lnTo>
                    <a:pt x="9270" y="1478"/>
                  </a:lnTo>
                  <a:lnTo>
                    <a:pt x="9267" y="1381"/>
                  </a:lnTo>
                  <a:lnTo>
                    <a:pt x="9264" y="1285"/>
                  </a:lnTo>
                  <a:lnTo>
                    <a:pt x="9261" y="1187"/>
                  </a:lnTo>
                  <a:lnTo>
                    <a:pt x="9257" y="1090"/>
                  </a:lnTo>
                  <a:lnTo>
                    <a:pt x="9252" y="995"/>
                  </a:lnTo>
                  <a:lnTo>
                    <a:pt x="9248" y="947"/>
                  </a:lnTo>
                  <a:lnTo>
                    <a:pt x="9244" y="900"/>
                  </a:lnTo>
                  <a:lnTo>
                    <a:pt x="9238" y="854"/>
                  </a:lnTo>
                  <a:lnTo>
                    <a:pt x="9232" y="808"/>
                  </a:lnTo>
                  <a:lnTo>
                    <a:pt x="9226" y="761"/>
                  </a:lnTo>
                  <a:lnTo>
                    <a:pt x="9218" y="716"/>
                  </a:lnTo>
                  <a:lnTo>
                    <a:pt x="9209" y="672"/>
                  </a:lnTo>
                  <a:lnTo>
                    <a:pt x="9198" y="628"/>
                  </a:lnTo>
                  <a:lnTo>
                    <a:pt x="9187" y="584"/>
                  </a:lnTo>
                  <a:lnTo>
                    <a:pt x="9174" y="542"/>
                  </a:lnTo>
                  <a:lnTo>
                    <a:pt x="9159" y="499"/>
                  </a:lnTo>
                  <a:lnTo>
                    <a:pt x="9143" y="458"/>
                  </a:lnTo>
                  <a:lnTo>
                    <a:pt x="9252" y="241"/>
                  </a:lnTo>
                  <a:lnTo>
                    <a:pt x="9306" y="255"/>
                  </a:lnTo>
                  <a:lnTo>
                    <a:pt x="9361" y="268"/>
                  </a:lnTo>
                  <a:lnTo>
                    <a:pt x="9415" y="282"/>
                  </a:lnTo>
                  <a:lnTo>
                    <a:pt x="9469" y="295"/>
                  </a:lnTo>
                  <a:lnTo>
                    <a:pt x="9524" y="309"/>
                  </a:lnTo>
                  <a:lnTo>
                    <a:pt x="9578" y="323"/>
                  </a:lnTo>
                  <a:lnTo>
                    <a:pt x="9633" y="336"/>
                  </a:lnTo>
                  <a:lnTo>
                    <a:pt x="9687" y="349"/>
                  </a:lnTo>
                  <a:close/>
                  <a:moveTo>
                    <a:pt x="5334" y="422"/>
                  </a:moveTo>
                  <a:lnTo>
                    <a:pt x="5331" y="476"/>
                  </a:lnTo>
                  <a:lnTo>
                    <a:pt x="5332" y="529"/>
                  </a:lnTo>
                  <a:lnTo>
                    <a:pt x="5338" y="583"/>
                  </a:lnTo>
                  <a:lnTo>
                    <a:pt x="5345" y="635"/>
                  </a:lnTo>
                  <a:lnTo>
                    <a:pt x="5354" y="686"/>
                  </a:lnTo>
                  <a:lnTo>
                    <a:pt x="5365" y="738"/>
                  </a:lnTo>
                  <a:lnTo>
                    <a:pt x="5380" y="789"/>
                  </a:lnTo>
                  <a:lnTo>
                    <a:pt x="5395" y="841"/>
                  </a:lnTo>
                  <a:lnTo>
                    <a:pt x="5412" y="891"/>
                  </a:lnTo>
                  <a:lnTo>
                    <a:pt x="5430" y="941"/>
                  </a:lnTo>
                  <a:lnTo>
                    <a:pt x="5450" y="992"/>
                  </a:lnTo>
                  <a:lnTo>
                    <a:pt x="5470" y="1041"/>
                  </a:lnTo>
                  <a:lnTo>
                    <a:pt x="5513" y="1142"/>
                  </a:lnTo>
                  <a:lnTo>
                    <a:pt x="5556" y="1241"/>
                  </a:lnTo>
                  <a:lnTo>
                    <a:pt x="5576" y="1292"/>
                  </a:lnTo>
                  <a:lnTo>
                    <a:pt x="5597" y="1342"/>
                  </a:lnTo>
                  <a:lnTo>
                    <a:pt x="5617" y="1392"/>
                  </a:lnTo>
                  <a:lnTo>
                    <a:pt x="5635" y="1443"/>
                  </a:lnTo>
                  <a:lnTo>
                    <a:pt x="5653" y="1494"/>
                  </a:lnTo>
                  <a:lnTo>
                    <a:pt x="5669" y="1546"/>
                  </a:lnTo>
                  <a:lnTo>
                    <a:pt x="5684" y="1597"/>
                  </a:lnTo>
                  <a:lnTo>
                    <a:pt x="5696" y="1649"/>
                  </a:lnTo>
                  <a:lnTo>
                    <a:pt x="5705" y="1702"/>
                  </a:lnTo>
                  <a:lnTo>
                    <a:pt x="5713" y="1755"/>
                  </a:lnTo>
                  <a:lnTo>
                    <a:pt x="5719" y="1809"/>
                  </a:lnTo>
                  <a:lnTo>
                    <a:pt x="5721" y="1863"/>
                  </a:lnTo>
                  <a:lnTo>
                    <a:pt x="5720" y="1919"/>
                  </a:lnTo>
                  <a:lnTo>
                    <a:pt x="5715" y="1974"/>
                  </a:lnTo>
                  <a:lnTo>
                    <a:pt x="5708" y="2031"/>
                  </a:lnTo>
                  <a:lnTo>
                    <a:pt x="5696" y="2088"/>
                  </a:lnTo>
                  <a:lnTo>
                    <a:pt x="5675" y="2105"/>
                  </a:lnTo>
                  <a:lnTo>
                    <a:pt x="5654" y="2120"/>
                  </a:lnTo>
                  <a:lnTo>
                    <a:pt x="5632" y="2135"/>
                  </a:lnTo>
                  <a:lnTo>
                    <a:pt x="5609" y="2150"/>
                  </a:lnTo>
                  <a:lnTo>
                    <a:pt x="5587" y="2163"/>
                  </a:lnTo>
                  <a:lnTo>
                    <a:pt x="5563" y="2176"/>
                  </a:lnTo>
                  <a:lnTo>
                    <a:pt x="5539" y="2188"/>
                  </a:lnTo>
                  <a:lnTo>
                    <a:pt x="5516" y="2199"/>
                  </a:lnTo>
                  <a:lnTo>
                    <a:pt x="5491" y="2211"/>
                  </a:lnTo>
                  <a:lnTo>
                    <a:pt x="5465" y="2221"/>
                  </a:lnTo>
                  <a:lnTo>
                    <a:pt x="5441" y="2231"/>
                  </a:lnTo>
                  <a:lnTo>
                    <a:pt x="5415" y="2240"/>
                  </a:lnTo>
                  <a:lnTo>
                    <a:pt x="5363" y="2258"/>
                  </a:lnTo>
                  <a:lnTo>
                    <a:pt x="5311" y="2273"/>
                  </a:lnTo>
                  <a:lnTo>
                    <a:pt x="5257" y="2289"/>
                  </a:lnTo>
                  <a:lnTo>
                    <a:pt x="5205" y="2302"/>
                  </a:lnTo>
                  <a:lnTo>
                    <a:pt x="5151" y="2315"/>
                  </a:lnTo>
                  <a:lnTo>
                    <a:pt x="5099" y="2328"/>
                  </a:lnTo>
                  <a:lnTo>
                    <a:pt x="5047" y="2340"/>
                  </a:lnTo>
                  <a:lnTo>
                    <a:pt x="4996" y="2352"/>
                  </a:lnTo>
                  <a:lnTo>
                    <a:pt x="4946" y="2365"/>
                  </a:lnTo>
                  <a:lnTo>
                    <a:pt x="4898" y="2378"/>
                  </a:lnTo>
                  <a:lnTo>
                    <a:pt x="4849" y="2367"/>
                  </a:lnTo>
                  <a:lnTo>
                    <a:pt x="4803" y="2352"/>
                  </a:lnTo>
                  <a:lnTo>
                    <a:pt x="4760" y="2336"/>
                  </a:lnTo>
                  <a:lnTo>
                    <a:pt x="4721" y="2317"/>
                  </a:lnTo>
                  <a:lnTo>
                    <a:pt x="4684" y="2298"/>
                  </a:lnTo>
                  <a:lnTo>
                    <a:pt x="4651" y="2275"/>
                  </a:lnTo>
                  <a:lnTo>
                    <a:pt x="4619" y="2251"/>
                  </a:lnTo>
                  <a:lnTo>
                    <a:pt x="4590" y="2225"/>
                  </a:lnTo>
                  <a:lnTo>
                    <a:pt x="4564" y="2197"/>
                  </a:lnTo>
                  <a:lnTo>
                    <a:pt x="4540" y="2167"/>
                  </a:lnTo>
                  <a:lnTo>
                    <a:pt x="4517" y="2137"/>
                  </a:lnTo>
                  <a:lnTo>
                    <a:pt x="4497" y="2105"/>
                  </a:lnTo>
                  <a:lnTo>
                    <a:pt x="4477" y="2072"/>
                  </a:lnTo>
                  <a:lnTo>
                    <a:pt x="4458" y="2037"/>
                  </a:lnTo>
                  <a:lnTo>
                    <a:pt x="4442" y="2002"/>
                  </a:lnTo>
                  <a:lnTo>
                    <a:pt x="4427" y="1966"/>
                  </a:lnTo>
                  <a:lnTo>
                    <a:pt x="4411" y="1929"/>
                  </a:lnTo>
                  <a:lnTo>
                    <a:pt x="4397" y="1892"/>
                  </a:lnTo>
                  <a:lnTo>
                    <a:pt x="4383" y="1854"/>
                  </a:lnTo>
                  <a:lnTo>
                    <a:pt x="4370" y="1815"/>
                  </a:lnTo>
                  <a:lnTo>
                    <a:pt x="4343" y="1738"/>
                  </a:lnTo>
                  <a:lnTo>
                    <a:pt x="4316" y="1660"/>
                  </a:lnTo>
                  <a:lnTo>
                    <a:pt x="4302" y="1621"/>
                  </a:lnTo>
                  <a:lnTo>
                    <a:pt x="4287" y="1583"/>
                  </a:lnTo>
                  <a:lnTo>
                    <a:pt x="4271" y="1545"/>
                  </a:lnTo>
                  <a:lnTo>
                    <a:pt x="4254" y="1507"/>
                  </a:lnTo>
                  <a:lnTo>
                    <a:pt x="4236" y="1470"/>
                  </a:lnTo>
                  <a:lnTo>
                    <a:pt x="4217" y="1434"/>
                  </a:lnTo>
                  <a:lnTo>
                    <a:pt x="4195" y="1399"/>
                  </a:lnTo>
                  <a:lnTo>
                    <a:pt x="4172" y="1364"/>
                  </a:lnTo>
                  <a:lnTo>
                    <a:pt x="4177" y="1347"/>
                  </a:lnTo>
                  <a:lnTo>
                    <a:pt x="4180" y="1331"/>
                  </a:lnTo>
                  <a:lnTo>
                    <a:pt x="4180" y="1315"/>
                  </a:lnTo>
                  <a:lnTo>
                    <a:pt x="4178" y="1300"/>
                  </a:lnTo>
                  <a:lnTo>
                    <a:pt x="4173" y="1286"/>
                  </a:lnTo>
                  <a:lnTo>
                    <a:pt x="4167" y="1272"/>
                  </a:lnTo>
                  <a:lnTo>
                    <a:pt x="4159" y="1258"/>
                  </a:lnTo>
                  <a:lnTo>
                    <a:pt x="4150" y="1244"/>
                  </a:lnTo>
                  <a:lnTo>
                    <a:pt x="4138" y="1232"/>
                  </a:lnTo>
                  <a:lnTo>
                    <a:pt x="4127" y="1219"/>
                  </a:lnTo>
                  <a:lnTo>
                    <a:pt x="4115" y="1206"/>
                  </a:lnTo>
                  <a:lnTo>
                    <a:pt x="4101" y="1194"/>
                  </a:lnTo>
                  <a:lnTo>
                    <a:pt x="4073" y="1170"/>
                  </a:lnTo>
                  <a:lnTo>
                    <a:pt x="4046" y="1147"/>
                  </a:lnTo>
                  <a:lnTo>
                    <a:pt x="4032" y="1135"/>
                  </a:lnTo>
                  <a:lnTo>
                    <a:pt x="4019" y="1122"/>
                  </a:lnTo>
                  <a:lnTo>
                    <a:pt x="4008" y="1111"/>
                  </a:lnTo>
                  <a:lnTo>
                    <a:pt x="3996" y="1099"/>
                  </a:lnTo>
                  <a:lnTo>
                    <a:pt x="3987" y="1086"/>
                  </a:lnTo>
                  <a:lnTo>
                    <a:pt x="3979" y="1074"/>
                  </a:lnTo>
                  <a:lnTo>
                    <a:pt x="3973" y="1061"/>
                  </a:lnTo>
                  <a:lnTo>
                    <a:pt x="3968" y="1048"/>
                  </a:lnTo>
                  <a:lnTo>
                    <a:pt x="3966" y="1035"/>
                  </a:lnTo>
                  <a:lnTo>
                    <a:pt x="3966" y="1020"/>
                  </a:lnTo>
                  <a:lnTo>
                    <a:pt x="3968" y="1007"/>
                  </a:lnTo>
                  <a:lnTo>
                    <a:pt x="3974" y="993"/>
                  </a:lnTo>
                  <a:lnTo>
                    <a:pt x="3982" y="977"/>
                  </a:lnTo>
                  <a:lnTo>
                    <a:pt x="3994" y="962"/>
                  </a:lnTo>
                  <a:lnTo>
                    <a:pt x="4009" y="945"/>
                  </a:lnTo>
                  <a:lnTo>
                    <a:pt x="4027" y="929"/>
                  </a:lnTo>
                  <a:lnTo>
                    <a:pt x="4045" y="925"/>
                  </a:lnTo>
                  <a:lnTo>
                    <a:pt x="4061" y="921"/>
                  </a:lnTo>
                  <a:lnTo>
                    <a:pt x="4079" y="915"/>
                  </a:lnTo>
                  <a:lnTo>
                    <a:pt x="4095" y="908"/>
                  </a:lnTo>
                  <a:lnTo>
                    <a:pt x="4129" y="893"/>
                  </a:lnTo>
                  <a:lnTo>
                    <a:pt x="4163" y="877"/>
                  </a:lnTo>
                  <a:lnTo>
                    <a:pt x="4231" y="841"/>
                  </a:lnTo>
                  <a:lnTo>
                    <a:pt x="4299" y="807"/>
                  </a:lnTo>
                  <a:lnTo>
                    <a:pt x="4316" y="799"/>
                  </a:lnTo>
                  <a:lnTo>
                    <a:pt x="4333" y="792"/>
                  </a:lnTo>
                  <a:lnTo>
                    <a:pt x="4350" y="787"/>
                  </a:lnTo>
                  <a:lnTo>
                    <a:pt x="4367" y="782"/>
                  </a:lnTo>
                  <a:lnTo>
                    <a:pt x="4384" y="777"/>
                  </a:lnTo>
                  <a:lnTo>
                    <a:pt x="4401" y="774"/>
                  </a:lnTo>
                  <a:lnTo>
                    <a:pt x="4418" y="772"/>
                  </a:lnTo>
                  <a:lnTo>
                    <a:pt x="4436" y="771"/>
                  </a:lnTo>
                  <a:lnTo>
                    <a:pt x="4452" y="772"/>
                  </a:lnTo>
                  <a:lnTo>
                    <a:pt x="4470" y="774"/>
                  </a:lnTo>
                  <a:lnTo>
                    <a:pt x="4486" y="777"/>
                  </a:lnTo>
                  <a:lnTo>
                    <a:pt x="4504" y="782"/>
                  </a:lnTo>
                  <a:lnTo>
                    <a:pt x="4520" y="789"/>
                  </a:lnTo>
                  <a:lnTo>
                    <a:pt x="4538" y="797"/>
                  </a:lnTo>
                  <a:lnTo>
                    <a:pt x="4554" y="808"/>
                  </a:lnTo>
                  <a:lnTo>
                    <a:pt x="4572" y="820"/>
                  </a:lnTo>
                  <a:lnTo>
                    <a:pt x="4553" y="854"/>
                  </a:lnTo>
                  <a:lnTo>
                    <a:pt x="4538" y="888"/>
                  </a:lnTo>
                  <a:lnTo>
                    <a:pt x="4525" y="922"/>
                  </a:lnTo>
                  <a:lnTo>
                    <a:pt x="4517" y="955"/>
                  </a:lnTo>
                  <a:lnTo>
                    <a:pt x="4511" y="988"/>
                  </a:lnTo>
                  <a:lnTo>
                    <a:pt x="4508" y="1020"/>
                  </a:lnTo>
                  <a:lnTo>
                    <a:pt x="4507" y="1053"/>
                  </a:lnTo>
                  <a:lnTo>
                    <a:pt x="4509" y="1086"/>
                  </a:lnTo>
                  <a:lnTo>
                    <a:pt x="4512" y="1119"/>
                  </a:lnTo>
                  <a:lnTo>
                    <a:pt x="4518" y="1152"/>
                  </a:lnTo>
                  <a:lnTo>
                    <a:pt x="4525" y="1184"/>
                  </a:lnTo>
                  <a:lnTo>
                    <a:pt x="4535" y="1217"/>
                  </a:lnTo>
                  <a:lnTo>
                    <a:pt x="4546" y="1249"/>
                  </a:lnTo>
                  <a:lnTo>
                    <a:pt x="4557" y="1281"/>
                  </a:lnTo>
                  <a:lnTo>
                    <a:pt x="4571" y="1313"/>
                  </a:lnTo>
                  <a:lnTo>
                    <a:pt x="4585" y="1345"/>
                  </a:lnTo>
                  <a:lnTo>
                    <a:pt x="4615" y="1410"/>
                  </a:lnTo>
                  <a:lnTo>
                    <a:pt x="4647" y="1475"/>
                  </a:lnTo>
                  <a:lnTo>
                    <a:pt x="4679" y="1539"/>
                  </a:lnTo>
                  <a:lnTo>
                    <a:pt x="4709" y="1605"/>
                  </a:lnTo>
                  <a:lnTo>
                    <a:pt x="4723" y="1637"/>
                  </a:lnTo>
                  <a:lnTo>
                    <a:pt x="4736" y="1670"/>
                  </a:lnTo>
                  <a:lnTo>
                    <a:pt x="4749" y="1704"/>
                  </a:lnTo>
                  <a:lnTo>
                    <a:pt x="4760" y="1737"/>
                  </a:lnTo>
                  <a:lnTo>
                    <a:pt x="4770" y="1770"/>
                  </a:lnTo>
                  <a:lnTo>
                    <a:pt x="4779" y="1804"/>
                  </a:lnTo>
                  <a:lnTo>
                    <a:pt x="4785" y="1836"/>
                  </a:lnTo>
                  <a:lnTo>
                    <a:pt x="4789" y="1870"/>
                  </a:lnTo>
                  <a:lnTo>
                    <a:pt x="5007" y="2124"/>
                  </a:lnTo>
                  <a:lnTo>
                    <a:pt x="5041" y="2118"/>
                  </a:lnTo>
                  <a:lnTo>
                    <a:pt x="5076" y="2114"/>
                  </a:lnTo>
                  <a:lnTo>
                    <a:pt x="5111" y="2110"/>
                  </a:lnTo>
                  <a:lnTo>
                    <a:pt x="5147" y="2106"/>
                  </a:lnTo>
                  <a:lnTo>
                    <a:pt x="5183" y="2103"/>
                  </a:lnTo>
                  <a:lnTo>
                    <a:pt x="5218" y="2098"/>
                  </a:lnTo>
                  <a:lnTo>
                    <a:pt x="5253" y="2094"/>
                  </a:lnTo>
                  <a:lnTo>
                    <a:pt x="5288" y="2088"/>
                  </a:lnTo>
                  <a:lnTo>
                    <a:pt x="5305" y="2084"/>
                  </a:lnTo>
                  <a:lnTo>
                    <a:pt x="5321" y="2080"/>
                  </a:lnTo>
                  <a:lnTo>
                    <a:pt x="5338" y="2076"/>
                  </a:lnTo>
                  <a:lnTo>
                    <a:pt x="5354" y="2071"/>
                  </a:lnTo>
                  <a:lnTo>
                    <a:pt x="5370" y="2065"/>
                  </a:lnTo>
                  <a:lnTo>
                    <a:pt x="5385" y="2058"/>
                  </a:lnTo>
                  <a:lnTo>
                    <a:pt x="5400" y="2051"/>
                  </a:lnTo>
                  <a:lnTo>
                    <a:pt x="5415" y="2043"/>
                  </a:lnTo>
                  <a:lnTo>
                    <a:pt x="5429" y="2034"/>
                  </a:lnTo>
                  <a:lnTo>
                    <a:pt x="5443" y="2024"/>
                  </a:lnTo>
                  <a:lnTo>
                    <a:pt x="5456" y="2013"/>
                  </a:lnTo>
                  <a:lnTo>
                    <a:pt x="5469" y="2002"/>
                  </a:lnTo>
                  <a:lnTo>
                    <a:pt x="5482" y="1989"/>
                  </a:lnTo>
                  <a:lnTo>
                    <a:pt x="5493" y="1975"/>
                  </a:lnTo>
                  <a:lnTo>
                    <a:pt x="5504" y="1960"/>
                  </a:lnTo>
                  <a:lnTo>
                    <a:pt x="5515" y="1943"/>
                  </a:lnTo>
                  <a:lnTo>
                    <a:pt x="5504" y="1906"/>
                  </a:lnTo>
                  <a:lnTo>
                    <a:pt x="5493" y="1869"/>
                  </a:lnTo>
                  <a:lnTo>
                    <a:pt x="5482" y="1832"/>
                  </a:lnTo>
                  <a:lnTo>
                    <a:pt x="5469" y="1795"/>
                  </a:lnTo>
                  <a:lnTo>
                    <a:pt x="5444" y="1722"/>
                  </a:lnTo>
                  <a:lnTo>
                    <a:pt x="5416" y="1649"/>
                  </a:lnTo>
                  <a:lnTo>
                    <a:pt x="5386" y="1577"/>
                  </a:lnTo>
                  <a:lnTo>
                    <a:pt x="5356" y="1504"/>
                  </a:lnTo>
                  <a:lnTo>
                    <a:pt x="5324" y="1432"/>
                  </a:lnTo>
                  <a:lnTo>
                    <a:pt x="5292" y="1360"/>
                  </a:lnTo>
                  <a:lnTo>
                    <a:pt x="5260" y="1286"/>
                  </a:lnTo>
                  <a:lnTo>
                    <a:pt x="5227" y="1213"/>
                  </a:lnTo>
                  <a:lnTo>
                    <a:pt x="5195" y="1138"/>
                  </a:lnTo>
                  <a:lnTo>
                    <a:pt x="5163" y="1063"/>
                  </a:lnTo>
                  <a:lnTo>
                    <a:pt x="5131" y="986"/>
                  </a:lnTo>
                  <a:lnTo>
                    <a:pt x="5101" y="907"/>
                  </a:lnTo>
                  <a:lnTo>
                    <a:pt x="5071" y="828"/>
                  </a:lnTo>
                  <a:lnTo>
                    <a:pt x="5043" y="748"/>
                  </a:lnTo>
                  <a:lnTo>
                    <a:pt x="5030" y="741"/>
                  </a:lnTo>
                  <a:lnTo>
                    <a:pt x="5016" y="733"/>
                  </a:lnTo>
                  <a:lnTo>
                    <a:pt x="5003" y="723"/>
                  </a:lnTo>
                  <a:lnTo>
                    <a:pt x="4991" y="714"/>
                  </a:lnTo>
                  <a:lnTo>
                    <a:pt x="4979" y="704"/>
                  </a:lnTo>
                  <a:lnTo>
                    <a:pt x="4969" y="692"/>
                  </a:lnTo>
                  <a:lnTo>
                    <a:pt x="4960" y="679"/>
                  </a:lnTo>
                  <a:lnTo>
                    <a:pt x="4953" y="667"/>
                  </a:lnTo>
                  <a:lnTo>
                    <a:pt x="4950" y="660"/>
                  </a:lnTo>
                  <a:lnTo>
                    <a:pt x="4946" y="653"/>
                  </a:lnTo>
                  <a:lnTo>
                    <a:pt x="4944" y="645"/>
                  </a:lnTo>
                  <a:lnTo>
                    <a:pt x="4942" y="638"/>
                  </a:lnTo>
                  <a:lnTo>
                    <a:pt x="4941" y="630"/>
                  </a:lnTo>
                  <a:lnTo>
                    <a:pt x="4940" y="622"/>
                  </a:lnTo>
                  <a:lnTo>
                    <a:pt x="4940" y="613"/>
                  </a:lnTo>
                  <a:lnTo>
                    <a:pt x="4941" y="605"/>
                  </a:lnTo>
                  <a:lnTo>
                    <a:pt x="4942" y="597"/>
                  </a:lnTo>
                  <a:lnTo>
                    <a:pt x="4944" y="588"/>
                  </a:lnTo>
                  <a:lnTo>
                    <a:pt x="4946" y="579"/>
                  </a:lnTo>
                  <a:lnTo>
                    <a:pt x="4950" y="569"/>
                  </a:lnTo>
                  <a:lnTo>
                    <a:pt x="4954" y="560"/>
                  </a:lnTo>
                  <a:lnTo>
                    <a:pt x="4959" y="551"/>
                  </a:lnTo>
                  <a:lnTo>
                    <a:pt x="4964" y="541"/>
                  </a:lnTo>
                  <a:lnTo>
                    <a:pt x="4970" y="530"/>
                  </a:lnTo>
                  <a:lnTo>
                    <a:pt x="4977" y="521"/>
                  </a:lnTo>
                  <a:lnTo>
                    <a:pt x="4986" y="513"/>
                  </a:lnTo>
                  <a:lnTo>
                    <a:pt x="4994" y="505"/>
                  </a:lnTo>
                  <a:lnTo>
                    <a:pt x="5002" y="497"/>
                  </a:lnTo>
                  <a:lnTo>
                    <a:pt x="5011" y="492"/>
                  </a:lnTo>
                  <a:lnTo>
                    <a:pt x="5022" y="486"/>
                  </a:lnTo>
                  <a:lnTo>
                    <a:pt x="5032" y="482"/>
                  </a:lnTo>
                  <a:lnTo>
                    <a:pt x="5042" y="478"/>
                  </a:lnTo>
                  <a:lnTo>
                    <a:pt x="5053" y="475"/>
                  </a:lnTo>
                  <a:lnTo>
                    <a:pt x="5065" y="472"/>
                  </a:lnTo>
                  <a:lnTo>
                    <a:pt x="5076" y="470"/>
                  </a:lnTo>
                  <a:lnTo>
                    <a:pt x="5088" y="468"/>
                  </a:lnTo>
                  <a:lnTo>
                    <a:pt x="5113" y="464"/>
                  </a:lnTo>
                  <a:lnTo>
                    <a:pt x="5138" y="462"/>
                  </a:lnTo>
                  <a:lnTo>
                    <a:pt x="5164" y="461"/>
                  </a:lnTo>
                  <a:lnTo>
                    <a:pt x="5189" y="459"/>
                  </a:lnTo>
                  <a:lnTo>
                    <a:pt x="5215" y="457"/>
                  </a:lnTo>
                  <a:lnTo>
                    <a:pt x="5241" y="454"/>
                  </a:lnTo>
                  <a:lnTo>
                    <a:pt x="5253" y="452"/>
                  </a:lnTo>
                  <a:lnTo>
                    <a:pt x="5266" y="450"/>
                  </a:lnTo>
                  <a:lnTo>
                    <a:pt x="5278" y="447"/>
                  </a:lnTo>
                  <a:lnTo>
                    <a:pt x="5289" y="443"/>
                  </a:lnTo>
                  <a:lnTo>
                    <a:pt x="5301" y="439"/>
                  </a:lnTo>
                  <a:lnTo>
                    <a:pt x="5312" y="434"/>
                  </a:lnTo>
                  <a:lnTo>
                    <a:pt x="5323" y="428"/>
                  </a:lnTo>
                  <a:lnTo>
                    <a:pt x="5334" y="422"/>
                  </a:lnTo>
                  <a:close/>
                  <a:moveTo>
                    <a:pt x="12227" y="1618"/>
                  </a:moveTo>
                  <a:lnTo>
                    <a:pt x="12239" y="1631"/>
                  </a:lnTo>
                  <a:lnTo>
                    <a:pt x="12251" y="1646"/>
                  </a:lnTo>
                  <a:lnTo>
                    <a:pt x="12260" y="1662"/>
                  </a:lnTo>
                  <a:lnTo>
                    <a:pt x="12268" y="1678"/>
                  </a:lnTo>
                  <a:lnTo>
                    <a:pt x="12274" y="1695"/>
                  </a:lnTo>
                  <a:lnTo>
                    <a:pt x="12280" y="1712"/>
                  </a:lnTo>
                  <a:lnTo>
                    <a:pt x="12284" y="1731"/>
                  </a:lnTo>
                  <a:lnTo>
                    <a:pt x="12286" y="1748"/>
                  </a:lnTo>
                  <a:lnTo>
                    <a:pt x="12287" y="1768"/>
                  </a:lnTo>
                  <a:lnTo>
                    <a:pt x="12287" y="1787"/>
                  </a:lnTo>
                  <a:lnTo>
                    <a:pt x="12286" y="1807"/>
                  </a:lnTo>
                  <a:lnTo>
                    <a:pt x="12283" y="1826"/>
                  </a:lnTo>
                  <a:lnTo>
                    <a:pt x="12280" y="1846"/>
                  </a:lnTo>
                  <a:lnTo>
                    <a:pt x="12275" y="1866"/>
                  </a:lnTo>
                  <a:lnTo>
                    <a:pt x="12269" y="1887"/>
                  </a:lnTo>
                  <a:lnTo>
                    <a:pt x="12263" y="1907"/>
                  </a:lnTo>
                  <a:lnTo>
                    <a:pt x="12236" y="1921"/>
                  </a:lnTo>
                  <a:lnTo>
                    <a:pt x="12209" y="1933"/>
                  </a:lnTo>
                  <a:lnTo>
                    <a:pt x="12195" y="1939"/>
                  </a:lnTo>
                  <a:lnTo>
                    <a:pt x="12182" y="1944"/>
                  </a:lnTo>
                  <a:lnTo>
                    <a:pt x="12168" y="1948"/>
                  </a:lnTo>
                  <a:lnTo>
                    <a:pt x="12154" y="1953"/>
                  </a:lnTo>
                  <a:lnTo>
                    <a:pt x="12141" y="1956"/>
                  </a:lnTo>
                  <a:lnTo>
                    <a:pt x="12127" y="1958"/>
                  </a:lnTo>
                  <a:lnTo>
                    <a:pt x="12114" y="1958"/>
                  </a:lnTo>
                  <a:lnTo>
                    <a:pt x="12100" y="1958"/>
                  </a:lnTo>
                  <a:lnTo>
                    <a:pt x="12086" y="1957"/>
                  </a:lnTo>
                  <a:lnTo>
                    <a:pt x="12073" y="1954"/>
                  </a:lnTo>
                  <a:lnTo>
                    <a:pt x="12059" y="1949"/>
                  </a:lnTo>
                  <a:lnTo>
                    <a:pt x="12046" y="1943"/>
                  </a:lnTo>
                  <a:lnTo>
                    <a:pt x="12035" y="1917"/>
                  </a:lnTo>
                  <a:lnTo>
                    <a:pt x="12022" y="1891"/>
                  </a:lnTo>
                  <a:lnTo>
                    <a:pt x="12010" y="1867"/>
                  </a:lnTo>
                  <a:lnTo>
                    <a:pt x="11995" y="1845"/>
                  </a:lnTo>
                  <a:lnTo>
                    <a:pt x="11980" y="1822"/>
                  </a:lnTo>
                  <a:lnTo>
                    <a:pt x="11963" y="1801"/>
                  </a:lnTo>
                  <a:lnTo>
                    <a:pt x="11946" y="1782"/>
                  </a:lnTo>
                  <a:lnTo>
                    <a:pt x="11928" y="1762"/>
                  </a:lnTo>
                  <a:lnTo>
                    <a:pt x="11909" y="1745"/>
                  </a:lnTo>
                  <a:lnTo>
                    <a:pt x="11889" y="1727"/>
                  </a:lnTo>
                  <a:lnTo>
                    <a:pt x="11870" y="1711"/>
                  </a:lnTo>
                  <a:lnTo>
                    <a:pt x="11848" y="1696"/>
                  </a:lnTo>
                  <a:lnTo>
                    <a:pt x="11827" y="1680"/>
                  </a:lnTo>
                  <a:lnTo>
                    <a:pt x="11805" y="1667"/>
                  </a:lnTo>
                  <a:lnTo>
                    <a:pt x="11782" y="1652"/>
                  </a:lnTo>
                  <a:lnTo>
                    <a:pt x="11760" y="1640"/>
                  </a:lnTo>
                  <a:lnTo>
                    <a:pt x="11713" y="1615"/>
                  </a:lnTo>
                  <a:lnTo>
                    <a:pt x="11666" y="1593"/>
                  </a:lnTo>
                  <a:lnTo>
                    <a:pt x="11619" y="1571"/>
                  </a:lnTo>
                  <a:lnTo>
                    <a:pt x="11571" y="1551"/>
                  </a:lnTo>
                  <a:lnTo>
                    <a:pt x="11524" y="1531"/>
                  </a:lnTo>
                  <a:lnTo>
                    <a:pt x="11479" y="1512"/>
                  </a:lnTo>
                  <a:lnTo>
                    <a:pt x="11434" y="1492"/>
                  </a:lnTo>
                  <a:lnTo>
                    <a:pt x="11392" y="1473"/>
                  </a:lnTo>
                  <a:lnTo>
                    <a:pt x="11139" y="1762"/>
                  </a:lnTo>
                  <a:lnTo>
                    <a:pt x="11173" y="1791"/>
                  </a:lnTo>
                  <a:lnTo>
                    <a:pt x="11210" y="1822"/>
                  </a:lnTo>
                  <a:lnTo>
                    <a:pt x="11248" y="1855"/>
                  </a:lnTo>
                  <a:lnTo>
                    <a:pt x="11287" y="1889"/>
                  </a:lnTo>
                  <a:lnTo>
                    <a:pt x="11328" y="1923"/>
                  </a:lnTo>
                  <a:lnTo>
                    <a:pt x="11372" y="1956"/>
                  </a:lnTo>
                  <a:lnTo>
                    <a:pt x="11393" y="1971"/>
                  </a:lnTo>
                  <a:lnTo>
                    <a:pt x="11415" y="1986"/>
                  </a:lnTo>
                  <a:lnTo>
                    <a:pt x="11437" y="2002"/>
                  </a:lnTo>
                  <a:lnTo>
                    <a:pt x="11460" y="2017"/>
                  </a:lnTo>
                  <a:lnTo>
                    <a:pt x="11484" y="2029"/>
                  </a:lnTo>
                  <a:lnTo>
                    <a:pt x="11507" y="2041"/>
                  </a:lnTo>
                  <a:lnTo>
                    <a:pt x="11531" y="2052"/>
                  </a:lnTo>
                  <a:lnTo>
                    <a:pt x="11555" y="2063"/>
                  </a:lnTo>
                  <a:lnTo>
                    <a:pt x="11579" y="2071"/>
                  </a:lnTo>
                  <a:lnTo>
                    <a:pt x="11603" y="2078"/>
                  </a:lnTo>
                  <a:lnTo>
                    <a:pt x="11629" y="2084"/>
                  </a:lnTo>
                  <a:lnTo>
                    <a:pt x="11654" y="2088"/>
                  </a:lnTo>
                  <a:lnTo>
                    <a:pt x="11679" y="2090"/>
                  </a:lnTo>
                  <a:lnTo>
                    <a:pt x="11705" y="2091"/>
                  </a:lnTo>
                  <a:lnTo>
                    <a:pt x="11731" y="2090"/>
                  </a:lnTo>
                  <a:lnTo>
                    <a:pt x="11757" y="2087"/>
                  </a:lnTo>
                  <a:lnTo>
                    <a:pt x="11783" y="2082"/>
                  </a:lnTo>
                  <a:lnTo>
                    <a:pt x="11810" y="2074"/>
                  </a:lnTo>
                  <a:lnTo>
                    <a:pt x="11837" y="2065"/>
                  </a:lnTo>
                  <a:lnTo>
                    <a:pt x="11864" y="2052"/>
                  </a:lnTo>
                  <a:lnTo>
                    <a:pt x="11867" y="2066"/>
                  </a:lnTo>
                  <a:lnTo>
                    <a:pt x="11869" y="2079"/>
                  </a:lnTo>
                  <a:lnTo>
                    <a:pt x="11871" y="2092"/>
                  </a:lnTo>
                  <a:lnTo>
                    <a:pt x="11871" y="2106"/>
                  </a:lnTo>
                  <a:lnTo>
                    <a:pt x="11871" y="2120"/>
                  </a:lnTo>
                  <a:lnTo>
                    <a:pt x="11870" y="2133"/>
                  </a:lnTo>
                  <a:lnTo>
                    <a:pt x="11868" y="2147"/>
                  </a:lnTo>
                  <a:lnTo>
                    <a:pt x="11866" y="2160"/>
                  </a:lnTo>
                  <a:lnTo>
                    <a:pt x="11863" y="2175"/>
                  </a:lnTo>
                  <a:lnTo>
                    <a:pt x="11858" y="2188"/>
                  </a:lnTo>
                  <a:lnTo>
                    <a:pt x="11854" y="2201"/>
                  </a:lnTo>
                  <a:lnTo>
                    <a:pt x="11849" y="2215"/>
                  </a:lnTo>
                  <a:lnTo>
                    <a:pt x="11838" y="2242"/>
                  </a:lnTo>
                  <a:lnTo>
                    <a:pt x="11823" y="2269"/>
                  </a:lnTo>
                  <a:lnTo>
                    <a:pt x="11807" y="2297"/>
                  </a:lnTo>
                  <a:lnTo>
                    <a:pt x="11788" y="2324"/>
                  </a:lnTo>
                  <a:lnTo>
                    <a:pt x="11769" y="2350"/>
                  </a:lnTo>
                  <a:lnTo>
                    <a:pt x="11746" y="2378"/>
                  </a:lnTo>
                  <a:lnTo>
                    <a:pt x="11724" y="2405"/>
                  </a:lnTo>
                  <a:lnTo>
                    <a:pt x="11699" y="2432"/>
                  </a:lnTo>
                  <a:lnTo>
                    <a:pt x="11673" y="2459"/>
                  </a:lnTo>
                  <a:lnTo>
                    <a:pt x="11646" y="2487"/>
                  </a:lnTo>
                  <a:lnTo>
                    <a:pt x="11630" y="2489"/>
                  </a:lnTo>
                  <a:lnTo>
                    <a:pt x="11614" y="2491"/>
                  </a:lnTo>
                  <a:lnTo>
                    <a:pt x="11599" y="2493"/>
                  </a:lnTo>
                  <a:lnTo>
                    <a:pt x="11585" y="2493"/>
                  </a:lnTo>
                  <a:lnTo>
                    <a:pt x="11571" y="2493"/>
                  </a:lnTo>
                  <a:lnTo>
                    <a:pt x="11559" y="2492"/>
                  </a:lnTo>
                  <a:lnTo>
                    <a:pt x="11547" y="2491"/>
                  </a:lnTo>
                  <a:lnTo>
                    <a:pt x="11535" y="2489"/>
                  </a:lnTo>
                  <a:lnTo>
                    <a:pt x="11525" y="2486"/>
                  </a:lnTo>
                  <a:lnTo>
                    <a:pt x="11515" y="2483"/>
                  </a:lnTo>
                  <a:lnTo>
                    <a:pt x="11504" y="2479"/>
                  </a:lnTo>
                  <a:lnTo>
                    <a:pt x="11496" y="2474"/>
                  </a:lnTo>
                  <a:lnTo>
                    <a:pt x="11488" y="2468"/>
                  </a:lnTo>
                  <a:lnTo>
                    <a:pt x="11480" y="2463"/>
                  </a:lnTo>
                  <a:lnTo>
                    <a:pt x="11472" y="2457"/>
                  </a:lnTo>
                  <a:lnTo>
                    <a:pt x="11465" y="2450"/>
                  </a:lnTo>
                  <a:lnTo>
                    <a:pt x="11458" y="2443"/>
                  </a:lnTo>
                  <a:lnTo>
                    <a:pt x="11452" y="2436"/>
                  </a:lnTo>
                  <a:lnTo>
                    <a:pt x="11447" y="2428"/>
                  </a:lnTo>
                  <a:lnTo>
                    <a:pt x="11441" y="2420"/>
                  </a:lnTo>
                  <a:lnTo>
                    <a:pt x="11431" y="2403"/>
                  </a:lnTo>
                  <a:lnTo>
                    <a:pt x="11422" y="2384"/>
                  </a:lnTo>
                  <a:lnTo>
                    <a:pt x="11414" y="2366"/>
                  </a:lnTo>
                  <a:lnTo>
                    <a:pt x="11407" y="2346"/>
                  </a:lnTo>
                  <a:lnTo>
                    <a:pt x="11399" y="2326"/>
                  </a:lnTo>
                  <a:lnTo>
                    <a:pt x="11392" y="2305"/>
                  </a:lnTo>
                  <a:lnTo>
                    <a:pt x="11379" y="2298"/>
                  </a:lnTo>
                  <a:lnTo>
                    <a:pt x="11365" y="2291"/>
                  </a:lnTo>
                  <a:lnTo>
                    <a:pt x="11352" y="2282"/>
                  </a:lnTo>
                  <a:lnTo>
                    <a:pt x="11340" y="2274"/>
                  </a:lnTo>
                  <a:lnTo>
                    <a:pt x="11314" y="2256"/>
                  </a:lnTo>
                  <a:lnTo>
                    <a:pt x="11289" y="2236"/>
                  </a:lnTo>
                  <a:lnTo>
                    <a:pt x="11239" y="2195"/>
                  </a:lnTo>
                  <a:lnTo>
                    <a:pt x="11188" y="2156"/>
                  </a:lnTo>
                  <a:lnTo>
                    <a:pt x="11163" y="2138"/>
                  </a:lnTo>
                  <a:lnTo>
                    <a:pt x="11136" y="2122"/>
                  </a:lnTo>
                  <a:lnTo>
                    <a:pt x="11122" y="2115"/>
                  </a:lnTo>
                  <a:lnTo>
                    <a:pt x="11109" y="2108"/>
                  </a:lnTo>
                  <a:lnTo>
                    <a:pt x="11096" y="2102"/>
                  </a:lnTo>
                  <a:lnTo>
                    <a:pt x="11081" y="2096"/>
                  </a:lnTo>
                  <a:lnTo>
                    <a:pt x="11067" y="2092"/>
                  </a:lnTo>
                  <a:lnTo>
                    <a:pt x="11052" y="2088"/>
                  </a:lnTo>
                  <a:lnTo>
                    <a:pt x="11037" y="2086"/>
                  </a:lnTo>
                  <a:lnTo>
                    <a:pt x="11021" y="2084"/>
                  </a:lnTo>
                  <a:lnTo>
                    <a:pt x="11006" y="2083"/>
                  </a:lnTo>
                  <a:lnTo>
                    <a:pt x="10991" y="2084"/>
                  </a:lnTo>
                  <a:lnTo>
                    <a:pt x="10974" y="2085"/>
                  </a:lnTo>
                  <a:lnTo>
                    <a:pt x="10957" y="2088"/>
                  </a:lnTo>
                  <a:lnTo>
                    <a:pt x="10942" y="2109"/>
                  </a:lnTo>
                  <a:lnTo>
                    <a:pt x="10927" y="2129"/>
                  </a:lnTo>
                  <a:lnTo>
                    <a:pt x="10910" y="2150"/>
                  </a:lnTo>
                  <a:lnTo>
                    <a:pt x="10893" y="2170"/>
                  </a:lnTo>
                  <a:lnTo>
                    <a:pt x="10874" y="2192"/>
                  </a:lnTo>
                  <a:lnTo>
                    <a:pt x="10857" y="2215"/>
                  </a:lnTo>
                  <a:lnTo>
                    <a:pt x="10838" y="2237"/>
                  </a:lnTo>
                  <a:lnTo>
                    <a:pt x="10821" y="2260"/>
                  </a:lnTo>
                  <a:lnTo>
                    <a:pt x="10804" y="2284"/>
                  </a:lnTo>
                  <a:lnTo>
                    <a:pt x="10789" y="2309"/>
                  </a:lnTo>
                  <a:lnTo>
                    <a:pt x="10782" y="2323"/>
                  </a:lnTo>
                  <a:lnTo>
                    <a:pt x="10775" y="2336"/>
                  </a:lnTo>
                  <a:lnTo>
                    <a:pt x="10769" y="2349"/>
                  </a:lnTo>
                  <a:lnTo>
                    <a:pt x="10763" y="2363"/>
                  </a:lnTo>
                  <a:lnTo>
                    <a:pt x="10758" y="2377"/>
                  </a:lnTo>
                  <a:lnTo>
                    <a:pt x="10753" y="2391"/>
                  </a:lnTo>
                  <a:lnTo>
                    <a:pt x="10749" y="2407"/>
                  </a:lnTo>
                  <a:lnTo>
                    <a:pt x="10746" y="2422"/>
                  </a:lnTo>
                  <a:lnTo>
                    <a:pt x="10743" y="2438"/>
                  </a:lnTo>
                  <a:lnTo>
                    <a:pt x="10741" y="2453"/>
                  </a:lnTo>
                  <a:lnTo>
                    <a:pt x="10739" y="2469"/>
                  </a:lnTo>
                  <a:lnTo>
                    <a:pt x="10739" y="2487"/>
                  </a:lnTo>
                  <a:lnTo>
                    <a:pt x="10767" y="2514"/>
                  </a:lnTo>
                  <a:lnTo>
                    <a:pt x="10795" y="2539"/>
                  </a:lnTo>
                  <a:lnTo>
                    <a:pt x="10825" y="2564"/>
                  </a:lnTo>
                  <a:lnTo>
                    <a:pt x="10855" y="2589"/>
                  </a:lnTo>
                  <a:lnTo>
                    <a:pt x="10885" y="2611"/>
                  </a:lnTo>
                  <a:lnTo>
                    <a:pt x="10916" y="2634"/>
                  </a:lnTo>
                  <a:lnTo>
                    <a:pt x="10947" y="2655"/>
                  </a:lnTo>
                  <a:lnTo>
                    <a:pt x="10979" y="2677"/>
                  </a:lnTo>
                  <a:lnTo>
                    <a:pt x="11012" y="2697"/>
                  </a:lnTo>
                  <a:lnTo>
                    <a:pt x="11045" y="2716"/>
                  </a:lnTo>
                  <a:lnTo>
                    <a:pt x="11078" y="2734"/>
                  </a:lnTo>
                  <a:lnTo>
                    <a:pt x="11112" y="2751"/>
                  </a:lnTo>
                  <a:lnTo>
                    <a:pt x="11145" y="2768"/>
                  </a:lnTo>
                  <a:lnTo>
                    <a:pt x="11179" y="2784"/>
                  </a:lnTo>
                  <a:lnTo>
                    <a:pt x="11213" y="2798"/>
                  </a:lnTo>
                  <a:lnTo>
                    <a:pt x="11247" y="2813"/>
                  </a:lnTo>
                  <a:lnTo>
                    <a:pt x="11573" y="2776"/>
                  </a:lnTo>
                  <a:lnTo>
                    <a:pt x="11586" y="2783"/>
                  </a:lnTo>
                  <a:lnTo>
                    <a:pt x="11596" y="2791"/>
                  </a:lnTo>
                  <a:lnTo>
                    <a:pt x="11604" y="2800"/>
                  </a:lnTo>
                  <a:lnTo>
                    <a:pt x="11610" y="2809"/>
                  </a:lnTo>
                  <a:lnTo>
                    <a:pt x="11614" y="2819"/>
                  </a:lnTo>
                  <a:lnTo>
                    <a:pt x="11618" y="2828"/>
                  </a:lnTo>
                  <a:lnTo>
                    <a:pt x="11619" y="2838"/>
                  </a:lnTo>
                  <a:lnTo>
                    <a:pt x="11620" y="2849"/>
                  </a:lnTo>
                  <a:lnTo>
                    <a:pt x="11614" y="2889"/>
                  </a:lnTo>
                  <a:lnTo>
                    <a:pt x="11610" y="2921"/>
                  </a:lnTo>
                  <a:lnTo>
                    <a:pt x="11563" y="2956"/>
                  </a:lnTo>
                  <a:lnTo>
                    <a:pt x="11516" y="2983"/>
                  </a:lnTo>
                  <a:lnTo>
                    <a:pt x="11470" y="3005"/>
                  </a:lnTo>
                  <a:lnTo>
                    <a:pt x="11424" y="3021"/>
                  </a:lnTo>
                  <a:lnTo>
                    <a:pt x="11380" y="3032"/>
                  </a:lnTo>
                  <a:lnTo>
                    <a:pt x="11334" y="3038"/>
                  </a:lnTo>
                  <a:lnTo>
                    <a:pt x="11291" y="3039"/>
                  </a:lnTo>
                  <a:lnTo>
                    <a:pt x="11247" y="3036"/>
                  </a:lnTo>
                  <a:lnTo>
                    <a:pt x="11204" y="3029"/>
                  </a:lnTo>
                  <a:lnTo>
                    <a:pt x="11162" y="3017"/>
                  </a:lnTo>
                  <a:lnTo>
                    <a:pt x="11119" y="3003"/>
                  </a:lnTo>
                  <a:lnTo>
                    <a:pt x="11077" y="2985"/>
                  </a:lnTo>
                  <a:lnTo>
                    <a:pt x="11035" y="2965"/>
                  </a:lnTo>
                  <a:lnTo>
                    <a:pt x="10994" y="2942"/>
                  </a:lnTo>
                  <a:lnTo>
                    <a:pt x="10953" y="2917"/>
                  </a:lnTo>
                  <a:lnTo>
                    <a:pt x="10911" y="2890"/>
                  </a:lnTo>
                  <a:lnTo>
                    <a:pt x="10871" y="2861"/>
                  </a:lnTo>
                  <a:lnTo>
                    <a:pt x="10830" y="2830"/>
                  </a:lnTo>
                  <a:lnTo>
                    <a:pt x="10790" y="2799"/>
                  </a:lnTo>
                  <a:lnTo>
                    <a:pt x="10750" y="2768"/>
                  </a:lnTo>
                  <a:lnTo>
                    <a:pt x="10669" y="2704"/>
                  </a:lnTo>
                  <a:lnTo>
                    <a:pt x="10590" y="2641"/>
                  </a:lnTo>
                  <a:lnTo>
                    <a:pt x="10550" y="2610"/>
                  </a:lnTo>
                  <a:lnTo>
                    <a:pt x="10510" y="2581"/>
                  </a:lnTo>
                  <a:lnTo>
                    <a:pt x="10470" y="2554"/>
                  </a:lnTo>
                  <a:lnTo>
                    <a:pt x="10430" y="2528"/>
                  </a:lnTo>
                  <a:lnTo>
                    <a:pt x="10389" y="2504"/>
                  </a:lnTo>
                  <a:lnTo>
                    <a:pt x="10349" y="2484"/>
                  </a:lnTo>
                  <a:lnTo>
                    <a:pt x="10308" y="2465"/>
                  </a:lnTo>
                  <a:lnTo>
                    <a:pt x="10268" y="2450"/>
                  </a:lnTo>
                  <a:lnTo>
                    <a:pt x="10262" y="2440"/>
                  </a:lnTo>
                  <a:lnTo>
                    <a:pt x="10257" y="2429"/>
                  </a:lnTo>
                  <a:lnTo>
                    <a:pt x="10251" y="2420"/>
                  </a:lnTo>
                  <a:lnTo>
                    <a:pt x="10248" y="2410"/>
                  </a:lnTo>
                  <a:lnTo>
                    <a:pt x="10246" y="2400"/>
                  </a:lnTo>
                  <a:lnTo>
                    <a:pt x="10245" y="2389"/>
                  </a:lnTo>
                  <a:lnTo>
                    <a:pt x="10244" y="2380"/>
                  </a:lnTo>
                  <a:lnTo>
                    <a:pt x="10245" y="2370"/>
                  </a:lnTo>
                  <a:lnTo>
                    <a:pt x="10246" y="2361"/>
                  </a:lnTo>
                  <a:lnTo>
                    <a:pt x="10248" y="2350"/>
                  </a:lnTo>
                  <a:lnTo>
                    <a:pt x="10251" y="2341"/>
                  </a:lnTo>
                  <a:lnTo>
                    <a:pt x="10255" y="2332"/>
                  </a:lnTo>
                  <a:lnTo>
                    <a:pt x="10260" y="2323"/>
                  </a:lnTo>
                  <a:lnTo>
                    <a:pt x="10265" y="2313"/>
                  </a:lnTo>
                  <a:lnTo>
                    <a:pt x="10270" y="2305"/>
                  </a:lnTo>
                  <a:lnTo>
                    <a:pt x="10277" y="2297"/>
                  </a:lnTo>
                  <a:lnTo>
                    <a:pt x="10283" y="2288"/>
                  </a:lnTo>
                  <a:lnTo>
                    <a:pt x="10292" y="2279"/>
                  </a:lnTo>
                  <a:lnTo>
                    <a:pt x="10300" y="2272"/>
                  </a:lnTo>
                  <a:lnTo>
                    <a:pt x="10309" y="2264"/>
                  </a:lnTo>
                  <a:lnTo>
                    <a:pt x="10328" y="2250"/>
                  </a:lnTo>
                  <a:lnTo>
                    <a:pt x="10349" y="2236"/>
                  </a:lnTo>
                  <a:lnTo>
                    <a:pt x="10372" y="2224"/>
                  </a:lnTo>
                  <a:lnTo>
                    <a:pt x="10397" y="2214"/>
                  </a:lnTo>
                  <a:lnTo>
                    <a:pt x="10422" y="2204"/>
                  </a:lnTo>
                  <a:lnTo>
                    <a:pt x="10449" y="2197"/>
                  </a:lnTo>
                  <a:lnTo>
                    <a:pt x="10497" y="2129"/>
                  </a:lnTo>
                  <a:lnTo>
                    <a:pt x="10546" y="2060"/>
                  </a:lnTo>
                  <a:lnTo>
                    <a:pt x="10594" y="1993"/>
                  </a:lnTo>
                  <a:lnTo>
                    <a:pt x="10643" y="1925"/>
                  </a:lnTo>
                  <a:lnTo>
                    <a:pt x="10691" y="1856"/>
                  </a:lnTo>
                  <a:lnTo>
                    <a:pt x="10738" y="1787"/>
                  </a:lnTo>
                  <a:lnTo>
                    <a:pt x="10785" y="1718"/>
                  </a:lnTo>
                  <a:lnTo>
                    <a:pt x="10830" y="1649"/>
                  </a:lnTo>
                  <a:lnTo>
                    <a:pt x="10873" y="1580"/>
                  </a:lnTo>
                  <a:lnTo>
                    <a:pt x="10914" y="1509"/>
                  </a:lnTo>
                  <a:lnTo>
                    <a:pt x="10934" y="1474"/>
                  </a:lnTo>
                  <a:lnTo>
                    <a:pt x="10954" y="1438"/>
                  </a:lnTo>
                  <a:lnTo>
                    <a:pt x="10972" y="1403"/>
                  </a:lnTo>
                  <a:lnTo>
                    <a:pt x="10990" y="1367"/>
                  </a:lnTo>
                  <a:lnTo>
                    <a:pt x="11007" y="1331"/>
                  </a:lnTo>
                  <a:lnTo>
                    <a:pt x="11024" y="1295"/>
                  </a:lnTo>
                  <a:lnTo>
                    <a:pt x="11039" y="1258"/>
                  </a:lnTo>
                  <a:lnTo>
                    <a:pt x="11053" y="1222"/>
                  </a:lnTo>
                  <a:lnTo>
                    <a:pt x="11067" y="1185"/>
                  </a:lnTo>
                  <a:lnTo>
                    <a:pt x="11080" y="1148"/>
                  </a:lnTo>
                  <a:lnTo>
                    <a:pt x="11092" y="1111"/>
                  </a:lnTo>
                  <a:lnTo>
                    <a:pt x="11102" y="1074"/>
                  </a:lnTo>
                  <a:lnTo>
                    <a:pt x="11116" y="1058"/>
                  </a:lnTo>
                  <a:lnTo>
                    <a:pt x="11130" y="1045"/>
                  </a:lnTo>
                  <a:lnTo>
                    <a:pt x="11143" y="1035"/>
                  </a:lnTo>
                  <a:lnTo>
                    <a:pt x="11156" y="1027"/>
                  </a:lnTo>
                  <a:lnTo>
                    <a:pt x="11170" y="1020"/>
                  </a:lnTo>
                  <a:lnTo>
                    <a:pt x="11184" y="1017"/>
                  </a:lnTo>
                  <a:lnTo>
                    <a:pt x="11198" y="1015"/>
                  </a:lnTo>
                  <a:lnTo>
                    <a:pt x="11211" y="1015"/>
                  </a:lnTo>
                  <a:lnTo>
                    <a:pt x="11224" y="1016"/>
                  </a:lnTo>
                  <a:lnTo>
                    <a:pt x="11238" y="1020"/>
                  </a:lnTo>
                  <a:lnTo>
                    <a:pt x="11252" y="1025"/>
                  </a:lnTo>
                  <a:lnTo>
                    <a:pt x="11265" y="1031"/>
                  </a:lnTo>
                  <a:lnTo>
                    <a:pt x="11279" y="1038"/>
                  </a:lnTo>
                  <a:lnTo>
                    <a:pt x="11292" y="1046"/>
                  </a:lnTo>
                  <a:lnTo>
                    <a:pt x="11307" y="1055"/>
                  </a:lnTo>
                  <a:lnTo>
                    <a:pt x="11320" y="1065"/>
                  </a:lnTo>
                  <a:lnTo>
                    <a:pt x="11375" y="1109"/>
                  </a:lnTo>
                  <a:lnTo>
                    <a:pt x="11429" y="1155"/>
                  </a:lnTo>
                  <a:lnTo>
                    <a:pt x="11443" y="1166"/>
                  </a:lnTo>
                  <a:lnTo>
                    <a:pt x="11456" y="1177"/>
                  </a:lnTo>
                  <a:lnTo>
                    <a:pt x="11469" y="1186"/>
                  </a:lnTo>
                  <a:lnTo>
                    <a:pt x="11483" y="1195"/>
                  </a:lnTo>
                  <a:lnTo>
                    <a:pt x="11497" y="1202"/>
                  </a:lnTo>
                  <a:lnTo>
                    <a:pt x="11511" y="1210"/>
                  </a:lnTo>
                  <a:lnTo>
                    <a:pt x="11524" y="1215"/>
                  </a:lnTo>
                  <a:lnTo>
                    <a:pt x="11537" y="1219"/>
                  </a:lnTo>
                  <a:lnTo>
                    <a:pt x="11561" y="1220"/>
                  </a:lnTo>
                  <a:lnTo>
                    <a:pt x="11585" y="1223"/>
                  </a:lnTo>
                  <a:lnTo>
                    <a:pt x="11607" y="1227"/>
                  </a:lnTo>
                  <a:lnTo>
                    <a:pt x="11630" y="1233"/>
                  </a:lnTo>
                  <a:lnTo>
                    <a:pt x="11652" y="1240"/>
                  </a:lnTo>
                  <a:lnTo>
                    <a:pt x="11674" y="1250"/>
                  </a:lnTo>
                  <a:lnTo>
                    <a:pt x="11695" y="1260"/>
                  </a:lnTo>
                  <a:lnTo>
                    <a:pt x="11716" y="1271"/>
                  </a:lnTo>
                  <a:lnTo>
                    <a:pt x="11738" y="1284"/>
                  </a:lnTo>
                  <a:lnTo>
                    <a:pt x="11759" y="1297"/>
                  </a:lnTo>
                  <a:lnTo>
                    <a:pt x="11779" y="1311"/>
                  </a:lnTo>
                  <a:lnTo>
                    <a:pt x="11800" y="1326"/>
                  </a:lnTo>
                  <a:lnTo>
                    <a:pt x="11841" y="1358"/>
                  </a:lnTo>
                  <a:lnTo>
                    <a:pt x="11882" y="1390"/>
                  </a:lnTo>
                  <a:lnTo>
                    <a:pt x="11923" y="1425"/>
                  </a:lnTo>
                  <a:lnTo>
                    <a:pt x="11965" y="1459"/>
                  </a:lnTo>
                  <a:lnTo>
                    <a:pt x="12006" y="1493"/>
                  </a:lnTo>
                  <a:lnTo>
                    <a:pt x="12048" y="1524"/>
                  </a:lnTo>
                  <a:lnTo>
                    <a:pt x="12070" y="1539"/>
                  </a:lnTo>
                  <a:lnTo>
                    <a:pt x="12091" y="1554"/>
                  </a:lnTo>
                  <a:lnTo>
                    <a:pt x="12113" y="1567"/>
                  </a:lnTo>
                  <a:lnTo>
                    <a:pt x="12134" y="1580"/>
                  </a:lnTo>
                  <a:lnTo>
                    <a:pt x="12157" y="1591"/>
                  </a:lnTo>
                  <a:lnTo>
                    <a:pt x="12180" y="1601"/>
                  </a:lnTo>
                  <a:lnTo>
                    <a:pt x="12203" y="1609"/>
                  </a:lnTo>
                  <a:lnTo>
                    <a:pt x="12227" y="1618"/>
                  </a:lnTo>
                  <a:close/>
                  <a:moveTo>
                    <a:pt x="12808" y="2052"/>
                  </a:moveTo>
                  <a:lnTo>
                    <a:pt x="12839" y="2089"/>
                  </a:lnTo>
                  <a:lnTo>
                    <a:pt x="12872" y="2125"/>
                  </a:lnTo>
                  <a:lnTo>
                    <a:pt x="12907" y="2160"/>
                  </a:lnTo>
                  <a:lnTo>
                    <a:pt x="12942" y="2195"/>
                  </a:lnTo>
                  <a:lnTo>
                    <a:pt x="12978" y="2230"/>
                  </a:lnTo>
                  <a:lnTo>
                    <a:pt x="13015" y="2264"/>
                  </a:lnTo>
                  <a:lnTo>
                    <a:pt x="13053" y="2297"/>
                  </a:lnTo>
                  <a:lnTo>
                    <a:pt x="13091" y="2331"/>
                  </a:lnTo>
                  <a:lnTo>
                    <a:pt x="13168" y="2397"/>
                  </a:lnTo>
                  <a:lnTo>
                    <a:pt x="13243" y="2462"/>
                  </a:lnTo>
                  <a:lnTo>
                    <a:pt x="13281" y="2495"/>
                  </a:lnTo>
                  <a:lnTo>
                    <a:pt x="13317" y="2528"/>
                  </a:lnTo>
                  <a:lnTo>
                    <a:pt x="13353" y="2561"/>
                  </a:lnTo>
                  <a:lnTo>
                    <a:pt x="13388" y="2595"/>
                  </a:lnTo>
                  <a:lnTo>
                    <a:pt x="13421" y="2629"/>
                  </a:lnTo>
                  <a:lnTo>
                    <a:pt x="13453" y="2664"/>
                  </a:lnTo>
                  <a:lnTo>
                    <a:pt x="13483" y="2700"/>
                  </a:lnTo>
                  <a:lnTo>
                    <a:pt x="13512" y="2736"/>
                  </a:lnTo>
                  <a:lnTo>
                    <a:pt x="13539" y="2772"/>
                  </a:lnTo>
                  <a:lnTo>
                    <a:pt x="13562" y="2810"/>
                  </a:lnTo>
                  <a:lnTo>
                    <a:pt x="13584" y="2848"/>
                  </a:lnTo>
                  <a:lnTo>
                    <a:pt x="13603" y="2887"/>
                  </a:lnTo>
                  <a:lnTo>
                    <a:pt x="13620" y="2928"/>
                  </a:lnTo>
                  <a:lnTo>
                    <a:pt x="13633" y="2969"/>
                  </a:lnTo>
                  <a:lnTo>
                    <a:pt x="13644" y="3012"/>
                  </a:lnTo>
                  <a:lnTo>
                    <a:pt x="13651" y="3056"/>
                  </a:lnTo>
                  <a:lnTo>
                    <a:pt x="13654" y="3102"/>
                  </a:lnTo>
                  <a:lnTo>
                    <a:pt x="13654" y="3149"/>
                  </a:lnTo>
                  <a:lnTo>
                    <a:pt x="13650" y="3197"/>
                  </a:lnTo>
                  <a:lnTo>
                    <a:pt x="13642" y="3247"/>
                  </a:lnTo>
                  <a:lnTo>
                    <a:pt x="13631" y="3270"/>
                  </a:lnTo>
                  <a:lnTo>
                    <a:pt x="13620" y="3292"/>
                  </a:lnTo>
                  <a:lnTo>
                    <a:pt x="13608" y="3312"/>
                  </a:lnTo>
                  <a:lnTo>
                    <a:pt x="13594" y="3331"/>
                  </a:lnTo>
                  <a:lnTo>
                    <a:pt x="13581" y="3348"/>
                  </a:lnTo>
                  <a:lnTo>
                    <a:pt x="13566" y="3365"/>
                  </a:lnTo>
                  <a:lnTo>
                    <a:pt x="13552" y="3380"/>
                  </a:lnTo>
                  <a:lnTo>
                    <a:pt x="13536" y="3394"/>
                  </a:lnTo>
                  <a:lnTo>
                    <a:pt x="13520" y="3408"/>
                  </a:lnTo>
                  <a:lnTo>
                    <a:pt x="13503" y="3420"/>
                  </a:lnTo>
                  <a:lnTo>
                    <a:pt x="13485" y="3431"/>
                  </a:lnTo>
                  <a:lnTo>
                    <a:pt x="13468" y="3443"/>
                  </a:lnTo>
                  <a:lnTo>
                    <a:pt x="13449" y="3452"/>
                  </a:lnTo>
                  <a:lnTo>
                    <a:pt x="13431" y="3461"/>
                  </a:lnTo>
                  <a:lnTo>
                    <a:pt x="13412" y="3470"/>
                  </a:lnTo>
                  <a:lnTo>
                    <a:pt x="13392" y="3478"/>
                  </a:lnTo>
                  <a:lnTo>
                    <a:pt x="13352" y="3492"/>
                  </a:lnTo>
                  <a:lnTo>
                    <a:pt x="13312" y="3504"/>
                  </a:lnTo>
                  <a:lnTo>
                    <a:pt x="13271" y="3517"/>
                  </a:lnTo>
                  <a:lnTo>
                    <a:pt x="13229" y="3527"/>
                  </a:lnTo>
                  <a:lnTo>
                    <a:pt x="13187" y="3537"/>
                  </a:lnTo>
                  <a:lnTo>
                    <a:pt x="13144" y="3549"/>
                  </a:lnTo>
                  <a:lnTo>
                    <a:pt x="13102" y="3560"/>
                  </a:lnTo>
                  <a:lnTo>
                    <a:pt x="13061" y="3573"/>
                  </a:lnTo>
                  <a:lnTo>
                    <a:pt x="13054" y="3567"/>
                  </a:lnTo>
                  <a:lnTo>
                    <a:pt x="13047" y="3561"/>
                  </a:lnTo>
                  <a:lnTo>
                    <a:pt x="13037" y="3556"/>
                  </a:lnTo>
                  <a:lnTo>
                    <a:pt x="13028" y="3552"/>
                  </a:lnTo>
                  <a:lnTo>
                    <a:pt x="13018" y="3549"/>
                  </a:lnTo>
                  <a:lnTo>
                    <a:pt x="13007" y="3545"/>
                  </a:lnTo>
                  <a:lnTo>
                    <a:pt x="12996" y="3543"/>
                  </a:lnTo>
                  <a:lnTo>
                    <a:pt x="12985" y="3541"/>
                  </a:lnTo>
                  <a:lnTo>
                    <a:pt x="12960" y="3538"/>
                  </a:lnTo>
                  <a:lnTo>
                    <a:pt x="12934" y="3537"/>
                  </a:lnTo>
                  <a:lnTo>
                    <a:pt x="12908" y="3537"/>
                  </a:lnTo>
                  <a:lnTo>
                    <a:pt x="12880" y="3537"/>
                  </a:lnTo>
                  <a:lnTo>
                    <a:pt x="12858" y="3555"/>
                  </a:lnTo>
                  <a:lnTo>
                    <a:pt x="12840" y="3576"/>
                  </a:lnTo>
                  <a:lnTo>
                    <a:pt x="12823" y="3599"/>
                  </a:lnTo>
                  <a:lnTo>
                    <a:pt x="12811" y="3625"/>
                  </a:lnTo>
                  <a:lnTo>
                    <a:pt x="12800" y="3651"/>
                  </a:lnTo>
                  <a:lnTo>
                    <a:pt x="12792" y="3680"/>
                  </a:lnTo>
                  <a:lnTo>
                    <a:pt x="12786" y="3710"/>
                  </a:lnTo>
                  <a:lnTo>
                    <a:pt x="12781" y="3741"/>
                  </a:lnTo>
                  <a:lnTo>
                    <a:pt x="12778" y="3774"/>
                  </a:lnTo>
                  <a:lnTo>
                    <a:pt x="12776" y="3805"/>
                  </a:lnTo>
                  <a:lnTo>
                    <a:pt x="12775" y="3839"/>
                  </a:lnTo>
                  <a:lnTo>
                    <a:pt x="12774" y="3872"/>
                  </a:lnTo>
                  <a:lnTo>
                    <a:pt x="12773" y="3939"/>
                  </a:lnTo>
                  <a:lnTo>
                    <a:pt x="12771" y="4003"/>
                  </a:lnTo>
                  <a:lnTo>
                    <a:pt x="12769" y="4034"/>
                  </a:lnTo>
                  <a:lnTo>
                    <a:pt x="12765" y="4063"/>
                  </a:lnTo>
                  <a:lnTo>
                    <a:pt x="12761" y="4092"/>
                  </a:lnTo>
                  <a:lnTo>
                    <a:pt x="12754" y="4119"/>
                  </a:lnTo>
                  <a:lnTo>
                    <a:pt x="12746" y="4144"/>
                  </a:lnTo>
                  <a:lnTo>
                    <a:pt x="12736" y="4166"/>
                  </a:lnTo>
                  <a:lnTo>
                    <a:pt x="12722" y="4187"/>
                  </a:lnTo>
                  <a:lnTo>
                    <a:pt x="12707" y="4204"/>
                  </a:lnTo>
                  <a:lnTo>
                    <a:pt x="12687" y="4219"/>
                  </a:lnTo>
                  <a:lnTo>
                    <a:pt x="12666" y="4231"/>
                  </a:lnTo>
                  <a:lnTo>
                    <a:pt x="12639" y="4239"/>
                  </a:lnTo>
                  <a:lnTo>
                    <a:pt x="12609" y="4244"/>
                  </a:lnTo>
                  <a:lnTo>
                    <a:pt x="12575" y="4245"/>
                  </a:lnTo>
                  <a:lnTo>
                    <a:pt x="12536" y="4243"/>
                  </a:lnTo>
                  <a:lnTo>
                    <a:pt x="12493" y="4236"/>
                  </a:lnTo>
                  <a:lnTo>
                    <a:pt x="12444" y="4225"/>
                  </a:lnTo>
                  <a:lnTo>
                    <a:pt x="12429" y="4214"/>
                  </a:lnTo>
                  <a:lnTo>
                    <a:pt x="12413" y="4204"/>
                  </a:lnTo>
                  <a:lnTo>
                    <a:pt x="12400" y="4193"/>
                  </a:lnTo>
                  <a:lnTo>
                    <a:pt x="12388" y="4181"/>
                  </a:lnTo>
                  <a:lnTo>
                    <a:pt x="12377" y="4169"/>
                  </a:lnTo>
                  <a:lnTo>
                    <a:pt x="12368" y="4157"/>
                  </a:lnTo>
                  <a:lnTo>
                    <a:pt x="12359" y="4145"/>
                  </a:lnTo>
                  <a:lnTo>
                    <a:pt x="12353" y="4131"/>
                  </a:lnTo>
                  <a:lnTo>
                    <a:pt x="12346" y="4119"/>
                  </a:lnTo>
                  <a:lnTo>
                    <a:pt x="12341" y="4106"/>
                  </a:lnTo>
                  <a:lnTo>
                    <a:pt x="12337" y="4091"/>
                  </a:lnTo>
                  <a:lnTo>
                    <a:pt x="12334" y="4078"/>
                  </a:lnTo>
                  <a:lnTo>
                    <a:pt x="12332" y="4063"/>
                  </a:lnTo>
                  <a:lnTo>
                    <a:pt x="12331" y="4050"/>
                  </a:lnTo>
                  <a:lnTo>
                    <a:pt x="12331" y="4036"/>
                  </a:lnTo>
                  <a:lnTo>
                    <a:pt x="12331" y="4021"/>
                  </a:lnTo>
                  <a:lnTo>
                    <a:pt x="12332" y="4007"/>
                  </a:lnTo>
                  <a:lnTo>
                    <a:pt x="12334" y="3993"/>
                  </a:lnTo>
                  <a:lnTo>
                    <a:pt x="12337" y="3977"/>
                  </a:lnTo>
                  <a:lnTo>
                    <a:pt x="12340" y="3963"/>
                  </a:lnTo>
                  <a:lnTo>
                    <a:pt x="12347" y="3934"/>
                  </a:lnTo>
                  <a:lnTo>
                    <a:pt x="12358" y="3904"/>
                  </a:lnTo>
                  <a:lnTo>
                    <a:pt x="12369" y="3875"/>
                  </a:lnTo>
                  <a:lnTo>
                    <a:pt x="12381" y="3847"/>
                  </a:lnTo>
                  <a:lnTo>
                    <a:pt x="12395" y="3818"/>
                  </a:lnTo>
                  <a:lnTo>
                    <a:pt x="12408" y="3790"/>
                  </a:lnTo>
                  <a:lnTo>
                    <a:pt x="12437" y="3735"/>
                  </a:lnTo>
                  <a:lnTo>
                    <a:pt x="12466" y="3675"/>
                  </a:lnTo>
                  <a:lnTo>
                    <a:pt x="12480" y="3645"/>
                  </a:lnTo>
                  <a:lnTo>
                    <a:pt x="12494" y="3614"/>
                  </a:lnTo>
                  <a:lnTo>
                    <a:pt x="12506" y="3582"/>
                  </a:lnTo>
                  <a:lnTo>
                    <a:pt x="12517" y="3551"/>
                  </a:lnTo>
                  <a:lnTo>
                    <a:pt x="12527" y="3518"/>
                  </a:lnTo>
                  <a:lnTo>
                    <a:pt x="12534" y="3485"/>
                  </a:lnTo>
                  <a:lnTo>
                    <a:pt x="12537" y="3468"/>
                  </a:lnTo>
                  <a:lnTo>
                    <a:pt x="12539" y="3452"/>
                  </a:lnTo>
                  <a:lnTo>
                    <a:pt x="12540" y="3436"/>
                  </a:lnTo>
                  <a:lnTo>
                    <a:pt x="12541" y="3418"/>
                  </a:lnTo>
                  <a:lnTo>
                    <a:pt x="12541" y="3402"/>
                  </a:lnTo>
                  <a:lnTo>
                    <a:pt x="12540" y="3385"/>
                  </a:lnTo>
                  <a:lnTo>
                    <a:pt x="12539" y="3368"/>
                  </a:lnTo>
                  <a:lnTo>
                    <a:pt x="12536" y="3351"/>
                  </a:lnTo>
                  <a:lnTo>
                    <a:pt x="12533" y="3334"/>
                  </a:lnTo>
                  <a:lnTo>
                    <a:pt x="12529" y="3317"/>
                  </a:lnTo>
                  <a:lnTo>
                    <a:pt x="12524" y="3300"/>
                  </a:lnTo>
                  <a:lnTo>
                    <a:pt x="12517" y="3283"/>
                  </a:lnTo>
                  <a:lnTo>
                    <a:pt x="12505" y="3270"/>
                  </a:lnTo>
                  <a:lnTo>
                    <a:pt x="12495" y="3256"/>
                  </a:lnTo>
                  <a:lnTo>
                    <a:pt x="12485" y="3242"/>
                  </a:lnTo>
                  <a:lnTo>
                    <a:pt x="12476" y="3229"/>
                  </a:lnTo>
                  <a:lnTo>
                    <a:pt x="12471" y="3222"/>
                  </a:lnTo>
                  <a:lnTo>
                    <a:pt x="12465" y="3216"/>
                  </a:lnTo>
                  <a:lnTo>
                    <a:pt x="12459" y="3208"/>
                  </a:lnTo>
                  <a:lnTo>
                    <a:pt x="12450" y="3202"/>
                  </a:lnTo>
                  <a:lnTo>
                    <a:pt x="12442" y="3195"/>
                  </a:lnTo>
                  <a:lnTo>
                    <a:pt x="12432" y="3188"/>
                  </a:lnTo>
                  <a:lnTo>
                    <a:pt x="12421" y="3182"/>
                  </a:lnTo>
                  <a:lnTo>
                    <a:pt x="12408" y="3174"/>
                  </a:lnTo>
                  <a:lnTo>
                    <a:pt x="12395" y="3176"/>
                  </a:lnTo>
                  <a:lnTo>
                    <a:pt x="12381" y="3177"/>
                  </a:lnTo>
                  <a:lnTo>
                    <a:pt x="12369" y="3179"/>
                  </a:lnTo>
                  <a:lnTo>
                    <a:pt x="12357" y="3181"/>
                  </a:lnTo>
                  <a:lnTo>
                    <a:pt x="12345" y="3185"/>
                  </a:lnTo>
                  <a:lnTo>
                    <a:pt x="12333" y="3189"/>
                  </a:lnTo>
                  <a:lnTo>
                    <a:pt x="12323" y="3194"/>
                  </a:lnTo>
                  <a:lnTo>
                    <a:pt x="12311" y="3199"/>
                  </a:lnTo>
                  <a:lnTo>
                    <a:pt x="12301" y="3205"/>
                  </a:lnTo>
                  <a:lnTo>
                    <a:pt x="12290" y="3211"/>
                  </a:lnTo>
                  <a:lnTo>
                    <a:pt x="12280" y="3219"/>
                  </a:lnTo>
                  <a:lnTo>
                    <a:pt x="12270" y="3226"/>
                  </a:lnTo>
                  <a:lnTo>
                    <a:pt x="12251" y="3242"/>
                  </a:lnTo>
                  <a:lnTo>
                    <a:pt x="12231" y="3261"/>
                  </a:lnTo>
                  <a:lnTo>
                    <a:pt x="12213" y="3280"/>
                  </a:lnTo>
                  <a:lnTo>
                    <a:pt x="12195" y="3300"/>
                  </a:lnTo>
                  <a:lnTo>
                    <a:pt x="12177" y="3321"/>
                  </a:lnTo>
                  <a:lnTo>
                    <a:pt x="12158" y="3343"/>
                  </a:lnTo>
                  <a:lnTo>
                    <a:pt x="12140" y="3365"/>
                  </a:lnTo>
                  <a:lnTo>
                    <a:pt x="12121" y="3386"/>
                  </a:lnTo>
                  <a:lnTo>
                    <a:pt x="12101" y="3408"/>
                  </a:lnTo>
                  <a:lnTo>
                    <a:pt x="12082" y="3428"/>
                  </a:lnTo>
                  <a:lnTo>
                    <a:pt x="12083" y="3442"/>
                  </a:lnTo>
                  <a:lnTo>
                    <a:pt x="12085" y="3457"/>
                  </a:lnTo>
                  <a:lnTo>
                    <a:pt x="12088" y="3471"/>
                  </a:lnTo>
                  <a:lnTo>
                    <a:pt x="12091" y="3488"/>
                  </a:lnTo>
                  <a:lnTo>
                    <a:pt x="12099" y="3519"/>
                  </a:lnTo>
                  <a:lnTo>
                    <a:pt x="12105" y="3551"/>
                  </a:lnTo>
                  <a:lnTo>
                    <a:pt x="12106" y="3565"/>
                  </a:lnTo>
                  <a:lnTo>
                    <a:pt x="12105" y="3579"/>
                  </a:lnTo>
                  <a:lnTo>
                    <a:pt x="12104" y="3587"/>
                  </a:lnTo>
                  <a:lnTo>
                    <a:pt x="12102" y="3594"/>
                  </a:lnTo>
                  <a:lnTo>
                    <a:pt x="12100" y="3600"/>
                  </a:lnTo>
                  <a:lnTo>
                    <a:pt x="12097" y="3606"/>
                  </a:lnTo>
                  <a:lnTo>
                    <a:pt x="12093" y="3612"/>
                  </a:lnTo>
                  <a:lnTo>
                    <a:pt x="12089" y="3618"/>
                  </a:lnTo>
                  <a:lnTo>
                    <a:pt x="12084" y="3624"/>
                  </a:lnTo>
                  <a:lnTo>
                    <a:pt x="12079" y="3629"/>
                  </a:lnTo>
                  <a:lnTo>
                    <a:pt x="12072" y="3634"/>
                  </a:lnTo>
                  <a:lnTo>
                    <a:pt x="12063" y="3638"/>
                  </a:lnTo>
                  <a:lnTo>
                    <a:pt x="12055" y="3642"/>
                  </a:lnTo>
                  <a:lnTo>
                    <a:pt x="12046" y="3645"/>
                  </a:lnTo>
                  <a:lnTo>
                    <a:pt x="12022" y="3654"/>
                  </a:lnTo>
                  <a:lnTo>
                    <a:pt x="12000" y="3661"/>
                  </a:lnTo>
                  <a:lnTo>
                    <a:pt x="11979" y="3665"/>
                  </a:lnTo>
                  <a:lnTo>
                    <a:pt x="11958" y="3667"/>
                  </a:lnTo>
                  <a:lnTo>
                    <a:pt x="11939" y="3667"/>
                  </a:lnTo>
                  <a:lnTo>
                    <a:pt x="11920" y="3665"/>
                  </a:lnTo>
                  <a:lnTo>
                    <a:pt x="11902" y="3662"/>
                  </a:lnTo>
                  <a:lnTo>
                    <a:pt x="11885" y="3655"/>
                  </a:lnTo>
                  <a:lnTo>
                    <a:pt x="11869" y="3648"/>
                  </a:lnTo>
                  <a:lnTo>
                    <a:pt x="11852" y="3640"/>
                  </a:lnTo>
                  <a:lnTo>
                    <a:pt x="11838" y="3630"/>
                  </a:lnTo>
                  <a:lnTo>
                    <a:pt x="11822" y="3618"/>
                  </a:lnTo>
                  <a:lnTo>
                    <a:pt x="11809" y="3606"/>
                  </a:lnTo>
                  <a:lnTo>
                    <a:pt x="11795" y="3593"/>
                  </a:lnTo>
                  <a:lnTo>
                    <a:pt x="11781" y="3579"/>
                  </a:lnTo>
                  <a:lnTo>
                    <a:pt x="11769" y="3564"/>
                  </a:lnTo>
                  <a:lnTo>
                    <a:pt x="11744" y="3532"/>
                  </a:lnTo>
                  <a:lnTo>
                    <a:pt x="11719" y="3499"/>
                  </a:lnTo>
                  <a:lnTo>
                    <a:pt x="11697" y="3465"/>
                  </a:lnTo>
                  <a:lnTo>
                    <a:pt x="11673" y="3431"/>
                  </a:lnTo>
                  <a:lnTo>
                    <a:pt x="11649" y="3400"/>
                  </a:lnTo>
                  <a:lnTo>
                    <a:pt x="11626" y="3369"/>
                  </a:lnTo>
                  <a:lnTo>
                    <a:pt x="11612" y="3355"/>
                  </a:lnTo>
                  <a:lnTo>
                    <a:pt x="11600" y="3342"/>
                  </a:lnTo>
                  <a:lnTo>
                    <a:pt x="11587" y="3331"/>
                  </a:lnTo>
                  <a:lnTo>
                    <a:pt x="11573" y="3319"/>
                  </a:lnTo>
                  <a:lnTo>
                    <a:pt x="11581" y="3312"/>
                  </a:lnTo>
                  <a:lnTo>
                    <a:pt x="11586" y="3305"/>
                  </a:lnTo>
                  <a:lnTo>
                    <a:pt x="11590" y="3298"/>
                  </a:lnTo>
                  <a:lnTo>
                    <a:pt x="11593" y="3291"/>
                  </a:lnTo>
                  <a:lnTo>
                    <a:pt x="11596" y="3283"/>
                  </a:lnTo>
                  <a:lnTo>
                    <a:pt x="11598" y="3275"/>
                  </a:lnTo>
                  <a:lnTo>
                    <a:pt x="11600" y="3268"/>
                  </a:lnTo>
                  <a:lnTo>
                    <a:pt x="11600" y="3260"/>
                  </a:lnTo>
                  <a:lnTo>
                    <a:pt x="11601" y="3244"/>
                  </a:lnTo>
                  <a:lnTo>
                    <a:pt x="11600" y="3228"/>
                  </a:lnTo>
                  <a:lnTo>
                    <a:pt x="11598" y="3212"/>
                  </a:lnTo>
                  <a:lnTo>
                    <a:pt x="11597" y="3197"/>
                  </a:lnTo>
                  <a:lnTo>
                    <a:pt x="11595" y="3183"/>
                  </a:lnTo>
                  <a:lnTo>
                    <a:pt x="11595" y="3167"/>
                  </a:lnTo>
                  <a:lnTo>
                    <a:pt x="11595" y="3161"/>
                  </a:lnTo>
                  <a:lnTo>
                    <a:pt x="11596" y="3154"/>
                  </a:lnTo>
                  <a:lnTo>
                    <a:pt x="11597" y="3148"/>
                  </a:lnTo>
                  <a:lnTo>
                    <a:pt x="11599" y="3142"/>
                  </a:lnTo>
                  <a:lnTo>
                    <a:pt x="11602" y="3135"/>
                  </a:lnTo>
                  <a:lnTo>
                    <a:pt x="11605" y="3129"/>
                  </a:lnTo>
                  <a:lnTo>
                    <a:pt x="11609" y="3124"/>
                  </a:lnTo>
                  <a:lnTo>
                    <a:pt x="11614" y="3119"/>
                  </a:lnTo>
                  <a:lnTo>
                    <a:pt x="11622" y="3114"/>
                  </a:lnTo>
                  <a:lnTo>
                    <a:pt x="11629" y="3110"/>
                  </a:lnTo>
                  <a:lnTo>
                    <a:pt x="11637" y="3106"/>
                  </a:lnTo>
                  <a:lnTo>
                    <a:pt x="11646" y="3103"/>
                  </a:lnTo>
                  <a:lnTo>
                    <a:pt x="11901" y="3103"/>
                  </a:lnTo>
                  <a:lnTo>
                    <a:pt x="11924" y="3076"/>
                  </a:lnTo>
                  <a:lnTo>
                    <a:pt x="11950" y="3049"/>
                  </a:lnTo>
                  <a:lnTo>
                    <a:pt x="11977" y="3023"/>
                  </a:lnTo>
                  <a:lnTo>
                    <a:pt x="12005" y="2998"/>
                  </a:lnTo>
                  <a:lnTo>
                    <a:pt x="12032" y="2973"/>
                  </a:lnTo>
                  <a:lnTo>
                    <a:pt x="12062" y="2948"/>
                  </a:lnTo>
                  <a:lnTo>
                    <a:pt x="12091" y="2924"/>
                  </a:lnTo>
                  <a:lnTo>
                    <a:pt x="12121" y="2900"/>
                  </a:lnTo>
                  <a:lnTo>
                    <a:pt x="12183" y="2852"/>
                  </a:lnTo>
                  <a:lnTo>
                    <a:pt x="12244" y="2802"/>
                  </a:lnTo>
                  <a:lnTo>
                    <a:pt x="12304" y="2754"/>
                  </a:lnTo>
                  <a:lnTo>
                    <a:pt x="12363" y="2704"/>
                  </a:lnTo>
                  <a:lnTo>
                    <a:pt x="12392" y="2678"/>
                  </a:lnTo>
                  <a:lnTo>
                    <a:pt x="12420" y="2652"/>
                  </a:lnTo>
                  <a:lnTo>
                    <a:pt x="12446" y="2625"/>
                  </a:lnTo>
                  <a:lnTo>
                    <a:pt x="12472" y="2598"/>
                  </a:lnTo>
                  <a:lnTo>
                    <a:pt x="12497" y="2570"/>
                  </a:lnTo>
                  <a:lnTo>
                    <a:pt x="12520" y="2541"/>
                  </a:lnTo>
                  <a:lnTo>
                    <a:pt x="12543" y="2512"/>
                  </a:lnTo>
                  <a:lnTo>
                    <a:pt x="12564" y="2481"/>
                  </a:lnTo>
                  <a:lnTo>
                    <a:pt x="12583" y="2449"/>
                  </a:lnTo>
                  <a:lnTo>
                    <a:pt x="12600" y="2417"/>
                  </a:lnTo>
                  <a:lnTo>
                    <a:pt x="12616" y="2383"/>
                  </a:lnTo>
                  <a:lnTo>
                    <a:pt x="12630" y="2348"/>
                  </a:lnTo>
                  <a:lnTo>
                    <a:pt x="12641" y="2312"/>
                  </a:lnTo>
                  <a:lnTo>
                    <a:pt x="12650" y="2275"/>
                  </a:lnTo>
                  <a:lnTo>
                    <a:pt x="12657" y="2237"/>
                  </a:lnTo>
                  <a:lnTo>
                    <a:pt x="12663" y="2197"/>
                  </a:lnTo>
                  <a:lnTo>
                    <a:pt x="12675" y="2168"/>
                  </a:lnTo>
                  <a:lnTo>
                    <a:pt x="12685" y="2139"/>
                  </a:lnTo>
                  <a:lnTo>
                    <a:pt x="12690" y="2124"/>
                  </a:lnTo>
                  <a:lnTo>
                    <a:pt x="12695" y="2110"/>
                  </a:lnTo>
                  <a:lnTo>
                    <a:pt x="12702" y="2096"/>
                  </a:lnTo>
                  <a:lnTo>
                    <a:pt x="12708" y="2083"/>
                  </a:lnTo>
                  <a:lnTo>
                    <a:pt x="12715" y="2073"/>
                  </a:lnTo>
                  <a:lnTo>
                    <a:pt x="12723" y="2063"/>
                  </a:lnTo>
                  <a:lnTo>
                    <a:pt x="12727" y="2058"/>
                  </a:lnTo>
                  <a:lnTo>
                    <a:pt x="12733" y="2054"/>
                  </a:lnTo>
                  <a:lnTo>
                    <a:pt x="12738" y="2051"/>
                  </a:lnTo>
                  <a:lnTo>
                    <a:pt x="12744" y="2049"/>
                  </a:lnTo>
                  <a:lnTo>
                    <a:pt x="12750" y="2047"/>
                  </a:lnTo>
                  <a:lnTo>
                    <a:pt x="12756" y="2045"/>
                  </a:lnTo>
                  <a:lnTo>
                    <a:pt x="12763" y="2045"/>
                  </a:lnTo>
                  <a:lnTo>
                    <a:pt x="12772" y="2045"/>
                  </a:lnTo>
                  <a:lnTo>
                    <a:pt x="12780" y="2045"/>
                  </a:lnTo>
                  <a:lnTo>
                    <a:pt x="12788" y="2047"/>
                  </a:lnTo>
                  <a:lnTo>
                    <a:pt x="12797" y="2049"/>
                  </a:lnTo>
                  <a:lnTo>
                    <a:pt x="12808" y="2052"/>
                  </a:lnTo>
                  <a:close/>
                  <a:moveTo>
                    <a:pt x="13206" y="2921"/>
                  </a:moveTo>
                  <a:lnTo>
                    <a:pt x="13212" y="2947"/>
                  </a:lnTo>
                  <a:lnTo>
                    <a:pt x="13216" y="2974"/>
                  </a:lnTo>
                  <a:lnTo>
                    <a:pt x="13219" y="2999"/>
                  </a:lnTo>
                  <a:lnTo>
                    <a:pt x="13219" y="3022"/>
                  </a:lnTo>
                  <a:lnTo>
                    <a:pt x="13219" y="3034"/>
                  </a:lnTo>
                  <a:lnTo>
                    <a:pt x="13218" y="3045"/>
                  </a:lnTo>
                  <a:lnTo>
                    <a:pt x="13216" y="3056"/>
                  </a:lnTo>
                  <a:lnTo>
                    <a:pt x="13214" y="3067"/>
                  </a:lnTo>
                  <a:lnTo>
                    <a:pt x="13212" y="3077"/>
                  </a:lnTo>
                  <a:lnTo>
                    <a:pt x="13209" y="3087"/>
                  </a:lnTo>
                  <a:lnTo>
                    <a:pt x="13206" y="3097"/>
                  </a:lnTo>
                  <a:lnTo>
                    <a:pt x="13202" y="3107"/>
                  </a:lnTo>
                  <a:lnTo>
                    <a:pt x="13198" y="3116"/>
                  </a:lnTo>
                  <a:lnTo>
                    <a:pt x="13193" y="3125"/>
                  </a:lnTo>
                  <a:lnTo>
                    <a:pt x="13187" y="3133"/>
                  </a:lnTo>
                  <a:lnTo>
                    <a:pt x="13180" y="3142"/>
                  </a:lnTo>
                  <a:lnTo>
                    <a:pt x="13174" y="3149"/>
                  </a:lnTo>
                  <a:lnTo>
                    <a:pt x="13167" y="3157"/>
                  </a:lnTo>
                  <a:lnTo>
                    <a:pt x="13159" y="3164"/>
                  </a:lnTo>
                  <a:lnTo>
                    <a:pt x="13151" y="3170"/>
                  </a:lnTo>
                  <a:lnTo>
                    <a:pt x="13141" y="3177"/>
                  </a:lnTo>
                  <a:lnTo>
                    <a:pt x="13132" y="3183"/>
                  </a:lnTo>
                  <a:lnTo>
                    <a:pt x="13122" y="3189"/>
                  </a:lnTo>
                  <a:lnTo>
                    <a:pt x="13110" y="3194"/>
                  </a:lnTo>
                  <a:lnTo>
                    <a:pt x="13099" y="3199"/>
                  </a:lnTo>
                  <a:lnTo>
                    <a:pt x="13088" y="3203"/>
                  </a:lnTo>
                  <a:lnTo>
                    <a:pt x="13074" y="3207"/>
                  </a:lnTo>
                  <a:lnTo>
                    <a:pt x="13061" y="3210"/>
                  </a:lnTo>
                  <a:lnTo>
                    <a:pt x="13044" y="3214"/>
                  </a:lnTo>
                  <a:lnTo>
                    <a:pt x="13028" y="3216"/>
                  </a:lnTo>
                  <a:lnTo>
                    <a:pt x="13012" y="3216"/>
                  </a:lnTo>
                  <a:lnTo>
                    <a:pt x="12995" y="3215"/>
                  </a:lnTo>
                  <a:lnTo>
                    <a:pt x="12980" y="3212"/>
                  </a:lnTo>
                  <a:lnTo>
                    <a:pt x="12963" y="3210"/>
                  </a:lnTo>
                  <a:lnTo>
                    <a:pt x="12949" y="3206"/>
                  </a:lnTo>
                  <a:lnTo>
                    <a:pt x="12933" y="3201"/>
                  </a:lnTo>
                  <a:lnTo>
                    <a:pt x="12919" y="3195"/>
                  </a:lnTo>
                  <a:lnTo>
                    <a:pt x="12904" y="3189"/>
                  </a:lnTo>
                  <a:lnTo>
                    <a:pt x="12890" y="3182"/>
                  </a:lnTo>
                  <a:lnTo>
                    <a:pt x="12877" y="3173"/>
                  </a:lnTo>
                  <a:lnTo>
                    <a:pt x="12863" y="3164"/>
                  </a:lnTo>
                  <a:lnTo>
                    <a:pt x="12850" y="3155"/>
                  </a:lnTo>
                  <a:lnTo>
                    <a:pt x="12838" y="3145"/>
                  </a:lnTo>
                  <a:lnTo>
                    <a:pt x="12825" y="3133"/>
                  </a:lnTo>
                  <a:lnTo>
                    <a:pt x="12814" y="3123"/>
                  </a:lnTo>
                  <a:lnTo>
                    <a:pt x="12803" y="3111"/>
                  </a:lnTo>
                  <a:lnTo>
                    <a:pt x="12792" y="3098"/>
                  </a:lnTo>
                  <a:lnTo>
                    <a:pt x="12782" y="3086"/>
                  </a:lnTo>
                  <a:lnTo>
                    <a:pt x="12772" y="3073"/>
                  </a:lnTo>
                  <a:lnTo>
                    <a:pt x="12762" y="3059"/>
                  </a:lnTo>
                  <a:lnTo>
                    <a:pt x="12753" y="3046"/>
                  </a:lnTo>
                  <a:lnTo>
                    <a:pt x="12745" y="3033"/>
                  </a:lnTo>
                  <a:lnTo>
                    <a:pt x="12738" y="3018"/>
                  </a:lnTo>
                  <a:lnTo>
                    <a:pt x="12730" y="3005"/>
                  </a:lnTo>
                  <a:lnTo>
                    <a:pt x="12723" y="2991"/>
                  </a:lnTo>
                  <a:lnTo>
                    <a:pt x="12717" y="2976"/>
                  </a:lnTo>
                  <a:lnTo>
                    <a:pt x="12712" y="2963"/>
                  </a:lnTo>
                  <a:lnTo>
                    <a:pt x="12707" y="2948"/>
                  </a:lnTo>
                  <a:lnTo>
                    <a:pt x="12703" y="2935"/>
                  </a:lnTo>
                  <a:lnTo>
                    <a:pt x="12699" y="2921"/>
                  </a:lnTo>
                  <a:lnTo>
                    <a:pt x="12713" y="2905"/>
                  </a:lnTo>
                  <a:lnTo>
                    <a:pt x="12727" y="2887"/>
                  </a:lnTo>
                  <a:lnTo>
                    <a:pt x="12744" y="2865"/>
                  </a:lnTo>
                  <a:lnTo>
                    <a:pt x="12760" y="2842"/>
                  </a:lnTo>
                  <a:lnTo>
                    <a:pt x="12778" y="2817"/>
                  </a:lnTo>
                  <a:lnTo>
                    <a:pt x="12797" y="2792"/>
                  </a:lnTo>
                  <a:lnTo>
                    <a:pt x="12818" y="2768"/>
                  </a:lnTo>
                  <a:lnTo>
                    <a:pt x="12840" y="2745"/>
                  </a:lnTo>
                  <a:lnTo>
                    <a:pt x="12850" y="2734"/>
                  </a:lnTo>
                  <a:lnTo>
                    <a:pt x="12862" y="2723"/>
                  </a:lnTo>
                  <a:lnTo>
                    <a:pt x="12874" y="2714"/>
                  </a:lnTo>
                  <a:lnTo>
                    <a:pt x="12886" y="2706"/>
                  </a:lnTo>
                  <a:lnTo>
                    <a:pt x="12898" y="2698"/>
                  </a:lnTo>
                  <a:lnTo>
                    <a:pt x="12912" y="2691"/>
                  </a:lnTo>
                  <a:lnTo>
                    <a:pt x="12925" y="2686"/>
                  </a:lnTo>
                  <a:lnTo>
                    <a:pt x="12938" y="2681"/>
                  </a:lnTo>
                  <a:lnTo>
                    <a:pt x="12953" y="2679"/>
                  </a:lnTo>
                  <a:lnTo>
                    <a:pt x="12966" y="2677"/>
                  </a:lnTo>
                  <a:lnTo>
                    <a:pt x="12982" y="2677"/>
                  </a:lnTo>
                  <a:lnTo>
                    <a:pt x="12997" y="2679"/>
                  </a:lnTo>
                  <a:lnTo>
                    <a:pt x="13013" y="2682"/>
                  </a:lnTo>
                  <a:lnTo>
                    <a:pt x="13028" y="2687"/>
                  </a:lnTo>
                  <a:lnTo>
                    <a:pt x="13044" y="2695"/>
                  </a:lnTo>
                  <a:lnTo>
                    <a:pt x="13061" y="2704"/>
                  </a:lnTo>
                  <a:lnTo>
                    <a:pt x="13206" y="2921"/>
                  </a:lnTo>
                  <a:close/>
                  <a:moveTo>
                    <a:pt x="14586" y="4298"/>
                  </a:moveTo>
                  <a:lnTo>
                    <a:pt x="14592" y="4318"/>
                  </a:lnTo>
                  <a:lnTo>
                    <a:pt x="14598" y="4339"/>
                  </a:lnTo>
                  <a:lnTo>
                    <a:pt x="14603" y="4361"/>
                  </a:lnTo>
                  <a:lnTo>
                    <a:pt x="14608" y="4383"/>
                  </a:lnTo>
                  <a:lnTo>
                    <a:pt x="14617" y="4429"/>
                  </a:lnTo>
                  <a:lnTo>
                    <a:pt x="14624" y="4477"/>
                  </a:lnTo>
                  <a:lnTo>
                    <a:pt x="14630" y="4525"/>
                  </a:lnTo>
                  <a:lnTo>
                    <a:pt x="14636" y="4574"/>
                  </a:lnTo>
                  <a:lnTo>
                    <a:pt x="14642" y="4624"/>
                  </a:lnTo>
                  <a:lnTo>
                    <a:pt x="14648" y="4673"/>
                  </a:lnTo>
                  <a:lnTo>
                    <a:pt x="14656" y="4722"/>
                  </a:lnTo>
                  <a:lnTo>
                    <a:pt x="14665" y="4770"/>
                  </a:lnTo>
                  <a:lnTo>
                    <a:pt x="14669" y="4794"/>
                  </a:lnTo>
                  <a:lnTo>
                    <a:pt x="14675" y="4818"/>
                  </a:lnTo>
                  <a:lnTo>
                    <a:pt x="14680" y="4840"/>
                  </a:lnTo>
                  <a:lnTo>
                    <a:pt x="14688" y="4863"/>
                  </a:lnTo>
                  <a:lnTo>
                    <a:pt x="14695" y="4885"/>
                  </a:lnTo>
                  <a:lnTo>
                    <a:pt x="14702" y="4906"/>
                  </a:lnTo>
                  <a:lnTo>
                    <a:pt x="14711" y="4927"/>
                  </a:lnTo>
                  <a:lnTo>
                    <a:pt x="14720" y="4947"/>
                  </a:lnTo>
                  <a:lnTo>
                    <a:pt x="14731" y="4967"/>
                  </a:lnTo>
                  <a:lnTo>
                    <a:pt x="14741" y="4986"/>
                  </a:lnTo>
                  <a:lnTo>
                    <a:pt x="14753" y="5005"/>
                  </a:lnTo>
                  <a:lnTo>
                    <a:pt x="14767" y="5021"/>
                  </a:lnTo>
                  <a:lnTo>
                    <a:pt x="14739" y="5048"/>
                  </a:lnTo>
                  <a:lnTo>
                    <a:pt x="14710" y="5075"/>
                  </a:lnTo>
                  <a:lnTo>
                    <a:pt x="14681" y="5099"/>
                  </a:lnTo>
                  <a:lnTo>
                    <a:pt x="14652" y="5122"/>
                  </a:lnTo>
                  <a:lnTo>
                    <a:pt x="14621" y="5145"/>
                  </a:lnTo>
                  <a:lnTo>
                    <a:pt x="14590" y="5166"/>
                  </a:lnTo>
                  <a:lnTo>
                    <a:pt x="14559" y="5185"/>
                  </a:lnTo>
                  <a:lnTo>
                    <a:pt x="14526" y="5203"/>
                  </a:lnTo>
                  <a:lnTo>
                    <a:pt x="14494" y="5219"/>
                  </a:lnTo>
                  <a:lnTo>
                    <a:pt x="14461" y="5233"/>
                  </a:lnTo>
                  <a:lnTo>
                    <a:pt x="14428" y="5245"/>
                  </a:lnTo>
                  <a:lnTo>
                    <a:pt x="14394" y="5256"/>
                  </a:lnTo>
                  <a:lnTo>
                    <a:pt x="14378" y="5261"/>
                  </a:lnTo>
                  <a:lnTo>
                    <a:pt x="14360" y="5264"/>
                  </a:lnTo>
                  <a:lnTo>
                    <a:pt x="14344" y="5268"/>
                  </a:lnTo>
                  <a:lnTo>
                    <a:pt x="14326" y="5270"/>
                  </a:lnTo>
                  <a:lnTo>
                    <a:pt x="14310" y="5272"/>
                  </a:lnTo>
                  <a:lnTo>
                    <a:pt x="14292" y="5274"/>
                  </a:lnTo>
                  <a:lnTo>
                    <a:pt x="14276" y="5275"/>
                  </a:lnTo>
                  <a:lnTo>
                    <a:pt x="14258" y="5275"/>
                  </a:lnTo>
                  <a:lnTo>
                    <a:pt x="14273" y="5240"/>
                  </a:lnTo>
                  <a:lnTo>
                    <a:pt x="14287" y="5202"/>
                  </a:lnTo>
                  <a:lnTo>
                    <a:pt x="14301" y="5163"/>
                  </a:lnTo>
                  <a:lnTo>
                    <a:pt x="14317" y="5121"/>
                  </a:lnTo>
                  <a:lnTo>
                    <a:pt x="14330" y="5078"/>
                  </a:lnTo>
                  <a:lnTo>
                    <a:pt x="14344" y="5034"/>
                  </a:lnTo>
                  <a:lnTo>
                    <a:pt x="14356" y="4987"/>
                  </a:lnTo>
                  <a:lnTo>
                    <a:pt x="14367" y="4940"/>
                  </a:lnTo>
                  <a:lnTo>
                    <a:pt x="14373" y="4916"/>
                  </a:lnTo>
                  <a:lnTo>
                    <a:pt x="14377" y="4893"/>
                  </a:lnTo>
                  <a:lnTo>
                    <a:pt x="14381" y="4868"/>
                  </a:lnTo>
                  <a:lnTo>
                    <a:pt x="14384" y="4843"/>
                  </a:lnTo>
                  <a:lnTo>
                    <a:pt x="14387" y="4820"/>
                  </a:lnTo>
                  <a:lnTo>
                    <a:pt x="14389" y="4795"/>
                  </a:lnTo>
                  <a:lnTo>
                    <a:pt x="14391" y="4770"/>
                  </a:lnTo>
                  <a:lnTo>
                    <a:pt x="14391" y="4746"/>
                  </a:lnTo>
                  <a:lnTo>
                    <a:pt x="14391" y="4721"/>
                  </a:lnTo>
                  <a:lnTo>
                    <a:pt x="14391" y="4696"/>
                  </a:lnTo>
                  <a:lnTo>
                    <a:pt x="14389" y="4672"/>
                  </a:lnTo>
                  <a:lnTo>
                    <a:pt x="14387" y="4647"/>
                  </a:lnTo>
                  <a:lnTo>
                    <a:pt x="14384" y="4624"/>
                  </a:lnTo>
                  <a:lnTo>
                    <a:pt x="14379" y="4599"/>
                  </a:lnTo>
                  <a:lnTo>
                    <a:pt x="14374" y="4575"/>
                  </a:lnTo>
                  <a:lnTo>
                    <a:pt x="14367" y="4551"/>
                  </a:lnTo>
                  <a:lnTo>
                    <a:pt x="14354" y="4523"/>
                  </a:lnTo>
                  <a:lnTo>
                    <a:pt x="14342" y="4494"/>
                  </a:lnTo>
                  <a:lnTo>
                    <a:pt x="14329" y="4463"/>
                  </a:lnTo>
                  <a:lnTo>
                    <a:pt x="14317" y="4433"/>
                  </a:lnTo>
                  <a:lnTo>
                    <a:pt x="14304" y="4403"/>
                  </a:lnTo>
                  <a:lnTo>
                    <a:pt x="14290" y="4373"/>
                  </a:lnTo>
                  <a:lnTo>
                    <a:pt x="14275" y="4343"/>
                  </a:lnTo>
                  <a:lnTo>
                    <a:pt x="14258" y="4315"/>
                  </a:lnTo>
                  <a:lnTo>
                    <a:pt x="14250" y="4302"/>
                  </a:lnTo>
                  <a:lnTo>
                    <a:pt x="14241" y="4290"/>
                  </a:lnTo>
                  <a:lnTo>
                    <a:pt x="14231" y="4277"/>
                  </a:lnTo>
                  <a:lnTo>
                    <a:pt x="14221" y="4265"/>
                  </a:lnTo>
                  <a:lnTo>
                    <a:pt x="14210" y="4254"/>
                  </a:lnTo>
                  <a:lnTo>
                    <a:pt x="14199" y="4243"/>
                  </a:lnTo>
                  <a:lnTo>
                    <a:pt x="14186" y="4234"/>
                  </a:lnTo>
                  <a:lnTo>
                    <a:pt x="14174" y="4225"/>
                  </a:lnTo>
                  <a:lnTo>
                    <a:pt x="14160" y="4217"/>
                  </a:lnTo>
                  <a:lnTo>
                    <a:pt x="14146" y="4209"/>
                  </a:lnTo>
                  <a:lnTo>
                    <a:pt x="14131" y="4203"/>
                  </a:lnTo>
                  <a:lnTo>
                    <a:pt x="14114" y="4198"/>
                  </a:lnTo>
                  <a:lnTo>
                    <a:pt x="14098" y="4194"/>
                  </a:lnTo>
                  <a:lnTo>
                    <a:pt x="14080" y="4191"/>
                  </a:lnTo>
                  <a:lnTo>
                    <a:pt x="14061" y="4190"/>
                  </a:lnTo>
                  <a:lnTo>
                    <a:pt x="14041" y="4189"/>
                  </a:lnTo>
                  <a:lnTo>
                    <a:pt x="13968" y="4298"/>
                  </a:lnTo>
                  <a:lnTo>
                    <a:pt x="13954" y="4342"/>
                  </a:lnTo>
                  <a:lnTo>
                    <a:pt x="13942" y="4388"/>
                  </a:lnTo>
                  <a:lnTo>
                    <a:pt x="13935" y="4434"/>
                  </a:lnTo>
                  <a:lnTo>
                    <a:pt x="13931" y="4483"/>
                  </a:lnTo>
                  <a:lnTo>
                    <a:pt x="13929" y="4531"/>
                  </a:lnTo>
                  <a:lnTo>
                    <a:pt x="13930" y="4580"/>
                  </a:lnTo>
                  <a:lnTo>
                    <a:pt x="13933" y="4630"/>
                  </a:lnTo>
                  <a:lnTo>
                    <a:pt x="13938" y="4679"/>
                  </a:lnTo>
                  <a:lnTo>
                    <a:pt x="13944" y="4729"/>
                  </a:lnTo>
                  <a:lnTo>
                    <a:pt x="13951" y="4780"/>
                  </a:lnTo>
                  <a:lnTo>
                    <a:pt x="13959" y="4829"/>
                  </a:lnTo>
                  <a:lnTo>
                    <a:pt x="13967" y="4878"/>
                  </a:lnTo>
                  <a:lnTo>
                    <a:pt x="13975" y="4928"/>
                  </a:lnTo>
                  <a:lnTo>
                    <a:pt x="13983" y="4976"/>
                  </a:lnTo>
                  <a:lnTo>
                    <a:pt x="13990" y="5024"/>
                  </a:lnTo>
                  <a:lnTo>
                    <a:pt x="13996" y="5072"/>
                  </a:lnTo>
                  <a:lnTo>
                    <a:pt x="14000" y="5118"/>
                  </a:lnTo>
                  <a:lnTo>
                    <a:pt x="14002" y="5163"/>
                  </a:lnTo>
                  <a:lnTo>
                    <a:pt x="14003" y="5206"/>
                  </a:lnTo>
                  <a:lnTo>
                    <a:pt x="14000" y="5249"/>
                  </a:lnTo>
                  <a:lnTo>
                    <a:pt x="13995" y="5290"/>
                  </a:lnTo>
                  <a:lnTo>
                    <a:pt x="13986" y="5330"/>
                  </a:lnTo>
                  <a:lnTo>
                    <a:pt x="13974" y="5367"/>
                  </a:lnTo>
                  <a:lnTo>
                    <a:pt x="13959" y="5403"/>
                  </a:lnTo>
                  <a:lnTo>
                    <a:pt x="13938" y="5436"/>
                  </a:lnTo>
                  <a:lnTo>
                    <a:pt x="13912" y="5467"/>
                  </a:lnTo>
                  <a:lnTo>
                    <a:pt x="13882" y="5496"/>
                  </a:lnTo>
                  <a:lnTo>
                    <a:pt x="13846" y="5523"/>
                  </a:lnTo>
                  <a:lnTo>
                    <a:pt x="13805" y="5546"/>
                  </a:lnTo>
                  <a:lnTo>
                    <a:pt x="13757" y="5568"/>
                  </a:lnTo>
                  <a:lnTo>
                    <a:pt x="13703" y="5586"/>
                  </a:lnTo>
                  <a:lnTo>
                    <a:pt x="13642" y="5601"/>
                  </a:lnTo>
                  <a:lnTo>
                    <a:pt x="13618" y="5607"/>
                  </a:lnTo>
                  <a:lnTo>
                    <a:pt x="13594" y="5613"/>
                  </a:lnTo>
                  <a:lnTo>
                    <a:pt x="13572" y="5617"/>
                  </a:lnTo>
                  <a:lnTo>
                    <a:pt x="13548" y="5620"/>
                  </a:lnTo>
                  <a:lnTo>
                    <a:pt x="13525" y="5622"/>
                  </a:lnTo>
                  <a:lnTo>
                    <a:pt x="13503" y="5624"/>
                  </a:lnTo>
                  <a:lnTo>
                    <a:pt x="13480" y="5624"/>
                  </a:lnTo>
                  <a:lnTo>
                    <a:pt x="13458" y="5624"/>
                  </a:lnTo>
                  <a:lnTo>
                    <a:pt x="13437" y="5623"/>
                  </a:lnTo>
                  <a:lnTo>
                    <a:pt x="13414" y="5621"/>
                  </a:lnTo>
                  <a:lnTo>
                    <a:pt x="13392" y="5619"/>
                  </a:lnTo>
                  <a:lnTo>
                    <a:pt x="13372" y="5616"/>
                  </a:lnTo>
                  <a:lnTo>
                    <a:pt x="13350" y="5612"/>
                  </a:lnTo>
                  <a:lnTo>
                    <a:pt x="13330" y="5607"/>
                  </a:lnTo>
                  <a:lnTo>
                    <a:pt x="13309" y="5603"/>
                  </a:lnTo>
                  <a:lnTo>
                    <a:pt x="13288" y="5597"/>
                  </a:lnTo>
                  <a:lnTo>
                    <a:pt x="13247" y="5583"/>
                  </a:lnTo>
                  <a:lnTo>
                    <a:pt x="13208" y="5569"/>
                  </a:lnTo>
                  <a:lnTo>
                    <a:pt x="13169" y="5553"/>
                  </a:lnTo>
                  <a:lnTo>
                    <a:pt x="13132" y="5535"/>
                  </a:lnTo>
                  <a:lnTo>
                    <a:pt x="13095" y="5517"/>
                  </a:lnTo>
                  <a:lnTo>
                    <a:pt x="13059" y="5497"/>
                  </a:lnTo>
                  <a:lnTo>
                    <a:pt x="13023" y="5476"/>
                  </a:lnTo>
                  <a:lnTo>
                    <a:pt x="12989" y="5456"/>
                  </a:lnTo>
                  <a:lnTo>
                    <a:pt x="12969" y="5432"/>
                  </a:lnTo>
                  <a:lnTo>
                    <a:pt x="12951" y="5409"/>
                  </a:lnTo>
                  <a:lnTo>
                    <a:pt x="12933" y="5385"/>
                  </a:lnTo>
                  <a:lnTo>
                    <a:pt x="12917" y="5361"/>
                  </a:lnTo>
                  <a:lnTo>
                    <a:pt x="12901" y="5337"/>
                  </a:lnTo>
                  <a:lnTo>
                    <a:pt x="12888" y="5313"/>
                  </a:lnTo>
                  <a:lnTo>
                    <a:pt x="12875" y="5289"/>
                  </a:lnTo>
                  <a:lnTo>
                    <a:pt x="12862" y="5265"/>
                  </a:lnTo>
                  <a:lnTo>
                    <a:pt x="12851" y="5241"/>
                  </a:lnTo>
                  <a:lnTo>
                    <a:pt x="12841" y="5216"/>
                  </a:lnTo>
                  <a:lnTo>
                    <a:pt x="12831" y="5192"/>
                  </a:lnTo>
                  <a:lnTo>
                    <a:pt x="12822" y="5167"/>
                  </a:lnTo>
                  <a:lnTo>
                    <a:pt x="12814" y="5142"/>
                  </a:lnTo>
                  <a:lnTo>
                    <a:pt x="12807" y="5118"/>
                  </a:lnTo>
                  <a:lnTo>
                    <a:pt x="12800" y="5092"/>
                  </a:lnTo>
                  <a:lnTo>
                    <a:pt x="12794" y="5067"/>
                  </a:lnTo>
                  <a:lnTo>
                    <a:pt x="12783" y="5016"/>
                  </a:lnTo>
                  <a:lnTo>
                    <a:pt x="12774" y="4964"/>
                  </a:lnTo>
                  <a:lnTo>
                    <a:pt x="12767" y="4910"/>
                  </a:lnTo>
                  <a:lnTo>
                    <a:pt x="12759" y="4856"/>
                  </a:lnTo>
                  <a:lnTo>
                    <a:pt x="12753" y="4799"/>
                  </a:lnTo>
                  <a:lnTo>
                    <a:pt x="12747" y="4743"/>
                  </a:lnTo>
                  <a:lnTo>
                    <a:pt x="12742" y="4684"/>
                  </a:lnTo>
                  <a:lnTo>
                    <a:pt x="12735" y="4624"/>
                  </a:lnTo>
                  <a:lnTo>
                    <a:pt x="12728" y="4622"/>
                  </a:lnTo>
                  <a:lnTo>
                    <a:pt x="12721" y="4621"/>
                  </a:lnTo>
                  <a:lnTo>
                    <a:pt x="12715" y="4619"/>
                  </a:lnTo>
                  <a:lnTo>
                    <a:pt x="12708" y="4617"/>
                  </a:lnTo>
                  <a:lnTo>
                    <a:pt x="12702" y="4613"/>
                  </a:lnTo>
                  <a:lnTo>
                    <a:pt x="12695" y="4609"/>
                  </a:lnTo>
                  <a:lnTo>
                    <a:pt x="12688" y="4605"/>
                  </a:lnTo>
                  <a:lnTo>
                    <a:pt x="12683" y="4600"/>
                  </a:lnTo>
                  <a:lnTo>
                    <a:pt x="12671" y="4588"/>
                  </a:lnTo>
                  <a:lnTo>
                    <a:pt x="12660" y="4574"/>
                  </a:lnTo>
                  <a:lnTo>
                    <a:pt x="12652" y="4559"/>
                  </a:lnTo>
                  <a:lnTo>
                    <a:pt x="12644" y="4542"/>
                  </a:lnTo>
                  <a:lnTo>
                    <a:pt x="12638" y="4525"/>
                  </a:lnTo>
                  <a:lnTo>
                    <a:pt x="12635" y="4506"/>
                  </a:lnTo>
                  <a:lnTo>
                    <a:pt x="12633" y="4497"/>
                  </a:lnTo>
                  <a:lnTo>
                    <a:pt x="12633" y="4489"/>
                  </a:lnTo>
                  <a:lnTo>
                    <a:pt x="12633" y="4480"/>
                  </a:lnTo>
                  <a:lnTo>
                    <a:pt x="12633" y="4470"/>
                  </a:lnTo>
                  <a:lnTo>
                    <a:pt x="12634" y="4462"/>
                  </a:lnTo>
                  <a:lnTo>
                    <a:pt x="12636" y="4453"/>
                  </a:lnTo>
                  <a:lnTo>
                    <a:pt x="12638" y="4445"/>
                  </a:lnTo>
                  <a:lnTo>
                    <a:pt x="12642" y="4436"/>
                  </a:lnTo>
                  <a:lnTo>
                    <a:pt x="12646" y="4428"/>
                  </a:lnTo>
                  <a:lnTo>
                    <a:pt x="12650" y="4420"/>
                  </a:lnTo>
                  <a:lnTo>
                    <a:pt x="12656" y="4413"/>
                  </a:lnTo>
                  <a:lnTo>
                    <a:pt x="12663" y="4406"/>
                  </a:lnTo>
                  <a:lnTo>
                    <a:pt x="12690" y="4393"/>
                  </a:lnTo>
                  <a:lnTo>
                    <a:pt x="12718" y="4380"/>
                  </a:lnTo>
                  <a:lnTo>
                    <a:pt x="12747" y="4369"/>
                  </a:lnTo>
                  <a:lnTo>
                    <a:pt x="12777" y="4356"/>
                  </a:lnTo>
                  <a:lnTo>
                    <a:pt x="12837" y="4333"/>
                  </a:lnTo>
                  <a:lnTo>
                    <a:pt x="12898" y="4306"/>
                  </a:lnTo>
                  <a:lnTo>
                    <a:pt x="12929" y="4293"/>
                  </a:lnTo>
                  <a:lnTo>
                    <a:pt x="12959" y="4277"/>
                  </a:lnTo>
                  <a:lnTo>
                    <a:pt x="12990" y="4261"/>
                  </a:lnTo>
                  <a:lnTo>
                    <a:pt x="13020" y="4243"/>
                  </a:lnTo>
                  <a:lnTo>
                    <a:pt x="13049" y="4224"/>
                  </a:lnTo>
                  <a:lnTo>
                    <a:pt x="13078" y="4202"/>
                  </a:lnTo>
                  <a:lnTo>
                    <a:pt x="13092" y="4191"/>
                  </a:lnTo>
                  <a:lnTo>
                    <a:pt x="13106" y="4179"/>
                  </a:lnTo>
                  <a:lnTo>
                    <a:pt x="13121" y="4166"/>
                  </a:lnTo>
                  <a:lnTo>
                    <a:pt x="13134" y="4153"/>
                  </a:lnTo>
                  <a:lnTo>
                    <a:pt x="13163" y="4151"/>
                  </a:lnTo>
                  <a:lnTo>
                    <a:pt x="13193" y="4149"/>
                  </a:lnTo>
                  <a:lnTo>
                    <a:pt x="13207" y="4148"/>
                  </a:lnTo>
                  <a:lnTo>
                    <a:pt x="13222" y="4147"/>
                  </a:lnTo>
                  <a:lnTo>
                    <a:pt x="13235" y="4147"/>
                  </a:lnTo>
                  <a:lnTo>
                    <a:pt x="13247" y="4148"/>
                  </a:lnTo>
                  <a:lnTo>
                    <a:pt x="13259" y="4151"/>
                  </a:lnTo>
                  <a:lnTo>
                    <a:pt x="13268" y="4154"/>
                  </a:lnTo>
                  <a:lnTo>
                    <a:pt x="13272" y="4157"/>
                  </a:lnTo>
                  <a:lnTo>
                    <a:pt x="13276" y="4160"/>
                  </a:lnTo>
                  <a:lnTo>
                    <a:pt x="13279" y="4163"/>
                  </a:lnTo>
                  <a:lnTo>
                    <a:pt x="13282" y="4168"/>
                  </a:lnTo>
                  <a:lnTo>
                    <a:pt x="13284" y="4172"/>
                  </a:lnTo>
                  <a:lnTo>
                    <a:pt x="13285" y="4177"/>
                  </a:lnTo>
                  <a:lnTo>
                    <a:pt x="13286" y="4184"/>
                  </a:lnTo>
                  <a:lnTo>
                    <a:pt x="13286" y="4191"/>
                  </a:lnTo>
                  <a:lnTo>
                    <a:pt x="13285" y="4198"/>
                  </a:lnTo>
                  <a:lnTo>
                    <a:pt x="13284" y="4206"/>
                  </a:lnTo>
                  <a:lnTo>
                    <a:pt x="13282" y="4216"/>
                  </a:lnTo>
                  <a:lnTo>
                    <a:pt x="13279" y="4225"/>
                  </a:lnTo>
                  <a:lnTo>
                    <a:pt x="13281" y="4241"/>
                  </a:lnTo>
                  <a:lnTo>
                    <a:pt x="13283" y="4257"/>
                  </a:lnTo>
                  <a:lnTo>
                    <a:pt x="13283" y="4270"/>
                  </a:lnTo>
                  <a:lnTo>
                    <a:pt x="13281" y="4283"/>
                  </a:lnTo>
                  <a:lnTo>
                    <a:pt x="13279" y="4296"/>
                  </a:lnTo>
                  <a:lnTo>
                    <a:pt x="13275" y="4307"/>
                  </a:lnTo>
                  <a:lnTo>
                    <a:pt x="13271" y="4316"/>
                  </a:lnTo>
                  <a:lnTo>
                    <a:pt x="13266" y="4327"/>
                  </a:lnTo>
                  <a:lnTo>
                    <a:pt x="13259" y="4335"/>
                  </a:lnTo>
                  <a:lnTo>
                    <a:pt x="13252" y="4343"/>
                  </a:lnTo>
                  <a:lnTo>
                    <a:pt x="13244" y="4351"/>
                  </a:lnTo>
                  <a:lnTo>
                    <a:pt x="13236" y="4358"/>
                  </a:lnTo>
                  <a:lnTo>
                    <a:pt x="13217" y="4371"/>
                  </a:lnTo>
                  <a:lnTo>
                    <a:pt x="13198" y="4383"/>
                  </a:lnTo>
                  <a:lnTo>
                    <a:pt x="13176" y="4395"/>
                  </a:lnTo>
                  <a:lnTo>
                    <a:pt x="13156" y="4407"/>
                  </a:lnTo>
                  <a:lnTo>
                    <a:pt x="13135" y="4420"/>
                  </a:lnTo>
                  <a:lnTo>
                    <a:pt x="13116" y="4433"/>
                  </a:lnTo>
                  <a:lnTo>
                    <a:pt x="13106" y="4442"/>
                  </a:lnTo>
                  <a:lnTo>
                    <a:pt x="13098" y="4450"/>
                  </a:lnTo>
                  <a:lnTo>
                    <a:pt x="13090" y="4458"/>
                  </a:lnTo>
                  <a:lnTo>
                    <a:pt x="13083" y="4468"/>
                  </a:lnTo>
                  <a:lnTo>
                    <a:pt x="13076" y="4479"/>
                  </a:lnTo>
                  <a:lnTo>
                    <a:pt x="13070" y="4490"/>
                  </a:lnTo>
                  <a:lnTo>
                    <a:pt x="13065" y="4501"/>
                  </a:lnTo>
                  <a:lnTo>
                    <a:pt x="13061" y="4515"/>
                  </a:lnTo>
                  <a:lnTo>
                    <a:pt x="13060" y="4609"/>
                  </a:lnTo>
                  <a:lnTo>
                    <a:pt x="13059" y="4703"/>
                  </a:lnTo>
                  <a:lnTo>
                    <a:pt x="13059" y="4749"/>
                  </a:lnTo>
                  <a:lnTo>
                    <a:pt x="13060" y="4794"/>
                  </a:lnTo>
                  <a:lnTo>
                    <a:pt x="13062" y="4838"/>
                  </a:lnTo>
                  <a:lnTo>
                    <a:pt x="13066" y="4881"/>
                  </a:lnTo>
                  <a:lnTo>
                    <a:pt x="13069" y="4902"/>
                  </a:lnTo>
                  <a:lnTo>
                    <a:pt x="13072" y="4924"/>
                  </a:lnTo>
                  <a:lnTo>
                    <a:pt x="13076" y="4943"/>
                  </a:lnTo>
                  <a:lnTo>
                    <a:pt x="13080" y="4964"/>
                  </a:lnTo>
                  <a:lnTo>
                    <a:pt x="13087" y="4983"/>
                  </a:lnTo>
                  <a:lnTo>
                    <a:pt x="13093" y="5003"/>
                  </a:lnTo>
                  <a:lnTo>
                    <a:pt x="13099" y="5021"/>
                  </a:lnTo>
                  <a:lnTo>
                    <a:pt x="13107" y="5040"/>
                  </a:lnTo>
                  <a:lnTo>
                    <a:pt x="13117" y="5057"/>
                  </a:lnTo>
                  <a:lnTo>
                    <a:pt x="13126" y="5075"/>
                  </a:lnTo>
                  <a:lnTo>
                    <a:pt x="13136" y="5091"/>
                  </a:lnTo>
                  <a:lnTo>
                    <a:pt x="13148" y="5108"/>
                  </a:lnTo>
                  <a:lnTo>
                    <a:pt x="13161" y="5123"/>
                  </a:lnTo>
                  <a:lnTo>
                    <a:pt x="13175" y="5138"/>
                  </a:lnTo>
                  <a:lnTo>
                    <a:pt x="13190" y="5153"/>
                  </a:lnTo>
                  <a:lnTo>
                    <a:pt x="13206" y="5166"/>
                  </a:lnTo>
                  <a:lnTo>
                    <a:pt x="13221" y="5186"/>
                  </a:lnTo>
                  <a:lnTo>
                    <a:pt x="13234" y="5202"/>
                  </a:lnTo>
                  <a:lnTo>
                    <a:pt x="13247" y="5216"/>
                  </a:lnTo>
                  <a:lnTo>
                    <a:pt x="13262" y="5230"/>
                  </a:lnTo>
                  <a:lnTo>
                    <a:pt x="13276" y="5240"/>
                  </a:lnTo>
                  <a:lnTo>
                    <a:pt x="13291" y="5248"/>
                  </a:lnTo>
                  <a:lnTo>
                    <a:pt x="13305" y="5256"/>
                  </a:lnTo>
                  <a:lnTo>
                    <a:pt x="13320" y="5262"/>
                  </a:lnTo>
                  <a:lnTo>
                    <a:pt x="13336" y="5266"/>
                  </a:lnTo>
                  <a:lnTo>
                    <a:pt x="13351" y="5270"/>
                  </a:lnTo>
                  <a:lnTo>
                    <a:pt x="13368" y="5272"/>
                  </a:lnTo>
                  <a:lnTo>
                    <a:pt x="13385" y="5274"/>
                  </a:lnTo>
                  <a:lnTo>
                    <a:pt x="13421" y="5275"/>
                  </a:lnTo>
                  <a:lnTo>
                    <a:pt x="13460" y="5275"/>
                  </a:lnTo>
                  <a:lnTo>
                    <a:pt x="13477" y="5251"/>
                  </a:lnTo>
                  <a:lnTo>
                    <a:pt x="13490" y="5227"/>
                  </a:lnTo>
                  <a:lnTo>
                    <a:pt x="13503" y="5203"/>
                  </a:lnTo>
                  <a:lnTo>
                    <a:pt x="13513" y="5178"/>
                  </a:lnTo>
                  <a:lnTo>
                    <a:pt x="13521" y="5154"/>
                  </a:lnTo>
                  <a:lnTo>
                    <a:pt x="13528" y="5129"/>
                  </a:lnTo>
                  <a:lnTo>
                    <a:pt x="13533" y="5104"/>
                  </a:lnTo>
                  <a:lnTo>
                    <a:pt x="13538" y="5080"/>
                  </a:lnTo>
                  <a:lnTo>
                    <a:pt x="13541" y="5054"/>
                  </a:lnTo>
                  <a:lnTo>
                    <a:pt x="13542" y="5029"/>
                  </a:lnTo>
                  <a:lnTo>
                    <a:pt x="13543" y="5004"/>
                  </a:lnTo>
                  <a:lnTo>
                    <a:pt x="13542" y="4979"/>
                  </a:lnTo>
                  <a:lnTo>
                    <a:pt x="13541" y="4953"/>
                  </a:lnTo>
                  <a:lnTo>
                    <a:pt x="13539" y="4928"/>
                  </a:lnTo>
                  <a:lnTo>
                    <a:pt x="13537" y="4902"/>
                  </a:lnTo>
                  <a:lnTo>
                    <a:pt x="13533" y="4877"/>
                  </a:lnTo>
                  <a:lnTo>
                    <a:pt x="13525" y="4826"/>
                  </a:lnTo>
                  <a:lnTo>
                    <a:pt x="13517" y="4776"/>
                  </a:lnTo>
                  <a:lnTo>
                    <a:pt x="13509" y="4724"/>
                  </a:lnTo>
                  <a:lnTo>
                    <a:pt x="13502" y="4674"/>
                  </a:lnTo>
                  <a:lnTo>
                    <a:pt x="13498" y="4649"/>
                  </a:lnTo>
                  <a:lnTo>
                    <a:pt x="13495" y="4625"/>
                  </a:lnTo>
                  <a:lnTo>
                    <a:pt x="13493" y="4600"/>
                  </a:lnTo>
                  <a:lnTo>
                    <a:pt x="13492" y="4575"/>
                  </a:lnTo>
                  <a:lnTo>
                    <a:pt x="13492" y="4551"/>
                  </a:lnTo>
                  <a:lnTo>
                    <a:pt x="13492" y="4527"/>
                  </a:lnTo>
                  <a:lnTo>
                    <a:pt x="13494" y="4502"/>
                  </a:lnTo>
                  <a:lnTo>
                    <a:pt x="13496" y="4479"/>
                  </a:lnTo>
                  <a:lnTo>
                    <a:pt x="13497" y="4458"/>
                  </a:lnTo>
                  <a:lnTo>
                    <a:pt x="13498" y="4439"/>
                  </a:lnTo>
                  <a:lnTo>
                    <a:pt x="13500" y="4419"/>
                  </a:lnTo>
                  <a:lnTo>
                    <a:pt x="13502" y="4401"/>
                  </a:lnTo>
                  <a:lnTo>
                    <a:pt x="13505" y="4382"/>
                  </a:lnTo>
                  <a:lnTo>
                    <a:pt x="13508" y="4364"/>
                  </a:lnTo>
                  <a:lnTo>
                    <a:pt x="13512" y="4346"/>
                  </a:lnTo>
                  <a:lnTo>
                    <a:pt x="13516" y="4329"/>
                  </a:lnTo>
                  <a:lnTo>
                    <a:pt x="13521" y="4311"/>
                  </a:lnTo>
                  <a:lnTo>
                    <a:pt x="13526" y="4295"/>
                  </a:lnTo>
                  <a:lnTo>
                    <a:pt x="13532" y="4278"/>
                  </a:lnTo>
                  <a:lnTo>
                    <a:pt x="13539" y="4263"/>
                  </a:lnTo>
                  <a:lnTo>
                    <a:pt x="13546" y="4247"/>
                  </a:lnTo>
                  <a:lnTo>
                    <a:pt x="13553" y="4232"/>
                  </a:lnTo>
                  <a:lnTo>
                    <a:pt x="13561" y="4217"/>
                  </a:lnTo>
                  <a:lnTo>
                    <a:pt x="13570" y="4202"/>
                  </a:lnTo>
                  <a:lnTo>
                    <a:pt x="13587" y="4174"/>
                  </a:lnTo>
                  <a:lnTo>
                    <a:pt x="13607" y="4147"/>
                  </a:lnTo>
                  <a:lnTo>
                    <a:pt x="13627" y="4121"/>
                  </a:lnTo>
                  <a:lnTo>
                    <a:pt x="13650" y="4096"/>
                  </a:lnTo>
                  <a:lnTo>
                    <a:pt x="13673" y="4073"/>
                  </a:lnTo>
                  <a:lnTo>
                    <a:pt x="13698" y="4050"/>
                  </a:lnTo>
                  <a:lnTo>
                    <a:pt x="13724" y="4028"/>
                  </a:lnTo>
                  <a:lnTo>
                    <a:pt x="13751" y="4008"/>
                  </a:lnTo>
                  <a:lnTo>
                    <a:pt x="13778" y="3985"/>
                  </a:lnTo>
                  <a:lnTo>
                    <a:pt x="13806" y="3966"/>
                  </a:lnTo>
                  <a:lnTo>
                    <a:pt x="13836" y="3948"/>
                  </a:lnTo>
                  <a:lnTo>
                    <a:pt x="13865" y="3934"/>
                  </a:lnTo>
                  <a:lnTo>
                    <a:pt x="13896" y="3922"/>
                  </a:lnTo>
                  <a:lnTo>
                    <a:pt x="13926" y="3912"/>
                  </a:lnTo>
                  <a:lnTo>
                    <a:pt x="13957" y="3905"/>
                  </a:lnTo>
                  <a:lnTo>
                    <a:pt x="13989" y="3900"/>
                  </a:lnTo>
                  <a:lnTo>
                    <a:pt x="14019" y="3897"/>
                  </a:lnTo>
                  <a:lnTo>
                    <a:pt x="14051" y="3897"/>
                  </a:lnTo>
                  <a:lnTo>
                    <a:pt x="14082" y="3898"/>
                  </a:lnTo>
                  <a:lnTo>
                    <a:pt x="14114" y="3902"/>
                  </a:lnTo>
                  <a:lnTo>
                    <a:pt x="14145" y="3907"/>
                  </a:lnTo>
                  <a:lnTo>
                    <a:pt x="14176" y="3914"/>
                  </a:lnTo>
                  <a:lnTo>
                    <a:pt x="14206" y="3924"/>
                  </a:lnTo>
                  <a:lnTo>
                    <a:pt x="14236" y="3935"/>
                  </a:lnTo>
                  <a:lnTo>
                    <a:pt x="14265" y="3948"/>
                  </a:lnTo>
                  <a:lnTo>
                    <a:pt x="14294" y="3963"/>
                  </a:lnTo>
                  <a:lnTo>
                    <a:pt x="14322" y="3978"/>
                  </a:lnTo>
                  <a:lnTo>
                    <a:pt x="14350" y="3996"/>
                  </a:lnTo>
                  <a:lnTo>
                    <a:pt x="14377" y="4014"/>
                  </a:lnTo>
                  <a:lnTo>
                    <a:pt x="14402" y="4035"/>
                  </a:lnTo>
                  <a:lnTo>
                    <a:pt x="14426" y="4056"/>
                  </a:lnTo>
                  <a:lnTo>
                    <a:pt x="14450" y="4079"/>
                  </a:lnTo>
                  <a:lnTo>
                    <a:pt x="14471" y="4102"/>
                  </a:lnTo>
                  <a:lnTo>
                    <a:pt x="14493" y="4128"/>
                  </a:lnTo>
                  <a:lnTo>
                    <a:pt x="14513" y="4154"/>
                  </a:lnTo>
                  <a:lnTo>
                    <a:pt x="14530" y="4181"/>
                  </a:lnTo>
                  <a:lnTo>
                    <a:pt x="14547" y="4209"/>
                  </a:lnTo>
                  <a:lnTo>
                    <a:pt x="14561" y="4237"/>
                  </a:lnTo>
                  <a:lnTo>
                    <a:pt x="14574" y="4267"/>
                  </a:lnTo>
                  <a:lnTo>
                    <a:pt x="14586" y="4298"/>
                  </a:lnTo>
                  <a:close/>
                  <a:moveTo>
                    <a:pt x="15238" y="8571"/>
                  </a:moveTo>
                  <a:lnTo>
                    <a:pt x="15218" y="8584"/>
                  </a:lnTo>
                  <a:lnTo>
                    <a:pt x="15197" y="8594"/>
                  </a:lnTo>
                  <a:lnTo>
                    <a:pt x="15177" y="8605"/>
                  </a:lnTo>
                  <a:lnTo>
                    <a:pt x="15156" y="8613"/>
                  </a:lnTo>
                  <a:lnTo>
                    <a:pt x="15135" y="8620"/>
                  </a:lnTo>
                  <a:lnTo>
                    <a:pt x="15114" y="8626"/>
                  </a:lnTo>
                  <a:lnTo>
                    <a:pt x="15092" y="8630"/>
                  </a:lnTo>
                  <a:lnTo>
                    <a:pt x="15071" y="8635"/>
                  </a:lnTo>
                  <a:lnTo>
                    <a:pt x="15048" y="8638"/>
                  </a:lnTo>
                  <a:lnTo>
                    <a:pt x="15025" y="8640"/>
                  </a:lnTo>
                  <a:lnTo>
                    <a:pt x="15002" y="8642"/>
                  </a:lnTo>
                  <a:lnTo>
                    <a:pt x="14978" y="8643"/>
                  </a:lnTo>
                  <a:lnTo>
                    <a:pt x="14928" y="8644"/>
                  </a:lnTo>
                  <a:lnTo>
                    <a:pt x="14876" y="8644"/>
                  </a:lnTo>
                  <a:lnTo>
                    <a:pt x="14867" y="8629"/>
                  </a:lnTo>
                  <a:lnTo>
                    <a:pt x="14859" y="8616"/>
                  </a:lnTo>
                  <a:lnTo>
                    <a:pt x="14855" y="8602"/>
                  </a:lnTo>
                  <a:lnTo>
                    <a:pt x="14853" y="8587"/>
                  </a:lnTo>
                  <a:lnTo>
                    <a:pt x="14852" y="8573"/>
                  </a:lnTo>
                  <a:lnTo>
                    <a:pt x="14854" y="8559"/>
                  </a:lnTo>
                  <a:lnTo>
                    <a:pt x="14856" y="8544"/>
                  </a:lnTo>
                  <a:lnTo>
                    <a:pt x="14861" y="8529"/>
                  </a:lnTo>
                  <a:lnTo>
                    <a:pt x="14866" y="8513"/>
                  </a:lnTo>
                  <a:lnTo>
                    <a:pt x="14872" y="8498"/>
                  </a:lnTo>
                  <a:lnTo>
                    <a:pt x="14879" y="8482"/>
                  </a:lnTo>
                  <a:lnTo>
                    <a:pt x="14887" y="8467"/>
                  </a:lnTo>
                  <a:lnTo>
                    <a:pt x="14904" y="8435"/>
                  </a:lnTo>
                  <a:lnTo>
                    <a:pt x="14921" y="8403"/>
                  </a:lnTo>
                  <a:lnTo>
                    <a:pt x="14929" y="8388"/>
                  </a:lnTo>
                  <a:lnTo>
                    <a:pt x="14937" y="8371"/>
                  </a:lnTo>
                  <a:lnTo>
                    <a:pt x="14945" y="8355"/>
                  </a:lnTo>
                  <a:lnTo>
                    <a:pt x="14951" y="8339"/>
                  </a:lnTo>
                  <a:lnTo>
                    <a:pt x="14957" y="8322"/>
                  </a:lnTo>
                  <a:lnTo>
                    <a:pt x="14961" y="8305"/>
                  </a:lnTo>
                  <a:lnTo>
                    <a:pt x="14966" y="8288"/>
                  </a:lnTo>
                  <a:lnTo>
                    <a:pt x="14968" y="8272"/>
                  </a:lnTo>
                  <a:lnTo>
                    <a:pt x="14968" y="8255"/>
                  </a:lnTo>
                  <a:lnTo>
                    <a:pt x="14967" y="8238"/>
                  </a:lnTo>
                  <a:lnTo>
                    <a:pt x="14963" y="8221"/>
                  </a:lnTo>
                  <a:lnTo>
                    <a:pt x="14958" y="8204"/>
                  </a:lnTo>
                  <a:lnTo>
                    <a:pt x="14950" y="8188"/>
                  </a:lnTo>
                  <a:lnTo>
                    <a:pt x="14940" y="8170"/>
                  </a:lnTo>
                  <a:lnTo>
                    <a:pt x="14927" y="8154"/>
                  </a:lnTo>
                  <a:lnTo>
                    <a:pt x="14912" y="8136"/>
                  </a:lnTo>
                  <a:lnTo>
                    <a:pt x="14871" y="8142"/>
                  </a:lnTo>
                  <a:lnTo>
                    <a:pt x="14832" y="8147"/>
                  </a:lnTo>
                  <a:lnTo>
                    <a:pt x="14792" y="8151"/>
                  </a:lnTo>
                  <a:lnTo>
                    <a:pt x="14753" y="8153"/>
                  </a:lnTo>
                  <a:lnTo>
                    <a:pt x="14714" y="8154"/>
                  </a:lnTo>
                  <a:lnTo>
                    <a:pt x="14677" y="8154"/>
                  </a:lnTo>
                  <a:lnTo>
                    <a:pt x="14639" y="8153"/>
                  </a:lnTo>
                  <a:lnTo>
                    <a:pt x="14602" y="8152"/>
                  </a:lnTo>
                  <a:lnTo>
                    <a:pt x="14565" y="8148"/>
                  </a:lnTo>
                  <a:lnTo>
                    <a:pt x="14529" y="8145"/>
                  </a:lnTo>
                  <a:lnTo>
                    <a:pt x="14493" y="8142"/>
                  </a:lnTo>
                  <a:lnTo>
                    <a:pt x="14456" y="8138"/>
                  </a:lnTo>
                  <a:lnTo>
                    <a:pt x="14385" y="8128"/>
                  </a:lnTo>
                  <a:lnTo>
                    <a:pt x="14313" y="8119"/>
                  </a:lnTo>
                  <a:lnTo>
                    <a:pt x="14242" y="8108"/>
                  </a:lnTo>
                  <a:lnTo>
                    <a:pt x="14170" y="8099"/>
                  </a:lnTo>
                  <a:lnTo>
                    <a:pt x="14134" y="8095"/>
                  </a:lnTo>
                  <a:lnTo>
                    <a:pt x="14098" y="8091"/>
                  </a:lnTo>
                  <a:lnTo>
                    <a:pt x="14061" y="8088"/>
                  </a:lnTo>
                  <a:lnTo>
                    <a:pt x="14024" y="8086"/>
                  </a:lnTo>
                  <a:lnTo>
                    <a:pt x="13986" y="8084"/>
                  </a:lnTo>
                  <a:lnTo>
                    <a:pt x="13949" y="8083"/>
                  </a:lnTo>
                  <a:lnTo>
                    <a:pt x="13911" y="8083"/>
                  </a:lnTo>
                  <a:lnTo>
                    <a:pt x="13873" y="8084"/>
                  </a:lnTo>
                  <a:lnTo>
                    <a:pt x="13834" y="8086"/>
                  </a:lnTo>
                  <a:lnTo>
                    <a:pt x="13795" y="8090"/>
                  </a:lnTo>
                  <a:lnTo>
                    <a:pt x="13755" y="8094"/>
                  </a:lnTo>
                  <a:lnTo>
                    <a:pt x="13715" y="8100"/>
                  </a:lnTo>
                  <a:lnTo>
                    <a:pt x="13694" y="8120"/>
                  </a:lnTo>
                  <a:lnTo>
                    <a:pt x="13676" y="8138"/>
                  </a:lnTo>
                  <a:lnTo>
                    <a:pt x="13656" y="8155"/>
                  </a:lnTo>
                  <a:lnTo>
                    <a:pt x="13637" y="8169"/>
                  </a:lnTo>
                  <a:lnTo>
                    <a:pt x="13620" y="8183"/>
                  </a:lnTo>
                  <a:lnTo>
                    <a:pt x="13601" y="8196"/>
                  </a:lnTo>
                  <a:lnTo>
                    <a:pt x="13583" y="8207"/>
                  </a:lnTo>
                  <a:lnTo>
                    <a:pt x="13564" y="8218"/>
                  </a:lnTo>
                  <a:lnTo>
                    <a:pt x="13546" y="8228"/>
                  </a:lnTo>
                  <a:lnTo>
                    <a:pt x="13526" y="8237"/>
                  </a:lnTo>
                  <a:lnTo>
                    <a:pt x="13506" y="8245"/>
                  </a:lnTo>
                  <a:lnTo>
                    <a:pt x="13485" y="8253"/>
                  </a:lnTo>
                  <a:lnTo>
                    <a:pt x="13462" y="8261"/>
                  </a:lnTo>
                  <a:lnTo>
                    <a:pt x="13439" y="8268"/>
                  </a:lnTo>
                  <a:lnTo>
                    <a:pt x="13414" y="8275"/>
                  </a:lnTo>
                  <a:lnTo>
                    <a:pt x="13388" y="8281"/>
                  </a:lnTo>
                  <a:lnTo>
                    <a:pt x="13378" y="8257"/>
                  </a:lnTo>
                  <a:lnTo>
                    <a:pt x="13369" y="8233"/>
                  </a:lnTo>
                  <a:lnTo>
                    <a:pt x="13362" y="8208"/>
                  </a:lnTo>
                  <a:lnTo>
                    <a:pt x="13354" y="8183"/>
                  </a:lnTo>
                  <a:lnTo>
                    <a:pt x="13347" y="8158"/>
                  </a:lnTo>
                  <a:lnTo>
                    <a:pt x="13342" y="8132"/>
                  </a:lnTo>
                  <a:lnTo>
                    <a:pt x="13337" y="8106"/>
                  </a:lnTo>
                  <a:lnTo>
                    <a:pt x="13334" y="8081"/>
                  </a:lnTo>
                  <a:lnTo>
                    <a:pt x="13331" y="8054"/>
                  </a:lnTo>
                  <a:lnTo>
                    <a:pt x="13329" y="8028"/>
                  </a:lnTo>
                  <a:lnTo>
                    <a:pt x="13328" y="8002"/>
                  </a:lnTo>
                  <a:lnTo>
                    <a:pt x="13327" y="7975"/>
                  </a:lnTo>
                  <a:lnTo>
                    <a:pt x="13328" y="7949"/>
                  </a:lnTo>
                  <a:lnTo>
                    <a:pt x="13329" y="7922"/>
                  </a:lnTo>
                  <a:lnTo>
                    <a:pt x="13331" y="7896"/>
                  </a:lnTo>
                  <a:lnTo>
                    <a:pt x="13334" y="7869"/>
                  </a:lnTo>
                  <a:lnTo>
                    <a:pt x="13337" y="7843"/>
                  </a:lnTo>
                  <a:lnTo>
                    <a:pt x="13342" y="7817"/>
                  </a:lnTo>
                  <a:lnTo>
                    <a:pt x="13347" y="7791"/>
                  </a:lnTo>
                  <a:lnTo>
                    <a:pt x="13354" y="7765"/>
                  </a:lnTo>
                  <a:lnTo>
                    <a:pt x="13362" y="7739"/>
                  </a:lnTo>
                  <a:lnTo>
                    <a:pt x="13369" y="7715"/>
                  </a:lnTo>
                  <a:lnTo>
                    <a:pt x="13378" y="7690"/>
                  </a:lnTo>
                  <a:lnTo>
                    <a:pt x="13388" y="7665"/>
                  </a:lnTo>
                  <a:lnTo>
                    <a:pt x="13399" y="7641"/>
                  </a:lnTo>
                  <a:lnTo>
                    <a:pt x="13410" y="7617"/>
                  </a:lnTo>
                  <a:lnTo>
                    <a:pt x="13422" y="7594"/>
                  </a:lnTo>
                  <a:lnTo>
                    <a:pt x="13436" y="7571"/>
                  </a:lnTo>
                  <a:lnTo>
                    <a:pt x="13450" y="7548"/>
                  </a:lnTo>
                  <a:lnTo>
                    <a:pt x="13465" y="7527"/>
                  </a:lnTo>
                  <a:lnTo>
                    <a:pt x="13480" y="7505"/>
                  </a:lnTo>
                  <a:lnTo>
                    <a:pt x="13496" y="7485"/>
                  </a:lnTo>
                  <a:lnTo>
                    <a:pt x="13510" y="7482"/>
                  </a:lnTo>
                  <a:lnTo>
                    <a:pt x="13522" y="7479"/>
                  </a:lnTo>
                  <a:lnTo>
                    <a:pt x="13533" y="7478"/>
                  </a:lnTo>
                  <a:lnTo>
                    <a:pt x="13545" y="7479"/>
                  </a:lnTo>
                  <a:lnTo>
                    <a:pt x="13555" y="7479"/>
                  </a:lnTo>
                  <a:lnTo>
                    <a:pt x="13564" y="7482"/>
                  </a:lnTo>
                  <a:lnTo>
                    <a:pt x="13574" y="7485"/>
                  </a:lnTo>
                  <a:lnTo>
                    <a:pt x="13582" y="7488"/>
                  </a:lnTo>
                  <a:lnTo>
                    <a:pt x="13590" y="7492"/>
                  </a:lnTo>
                  <a:lnTo>
                    <a:pt x="13597" y="7496"/>
                  </a:lnTo>
                  <a:lnTo>
                    <a:pt x="13603" y="7501"/>
                  </a:lnTo>
                  <a:lnTo>
                    <a:pt x="13611" y="7507"/>
                  </a:lnTo>
                  <a:lnTo>
                    <a:pt x="13622" y="7520"/>
                  </a:lnTo>
                  <a:lnTo>
                    <a:pt x="13632" y="7534"/>
                  </a:lnTo>
                  <a:lnTo>
                    <a:pt x="13652" y="7567"/>
                  </a:lnTo>
                  <a:lnTo>
                    <a:pt x="13670" y="7602"/>
                  </a:lnTo>
                  <a:lnTo>
                    <a:pt x="13680" y="7619"/>
                  </a:lnTo>
                  <a:lnTo>
                    <a:pt x="13690" y="7636"/>
                  </a:lnTo>
                  <a:lnTo>
                    <a:pt x="13701" y="7651"/>
                  </a:lnTo>
                  <a:lnTo>
                    <a:pt x="13715" y="7665"/>
                  </a:lnTo>
                  <a:lnTo>
                    <a:pt x="13749" y="7662"/>
                  </a:lnTo>
                  <a:lnTo>
                    <a:pt x="13782" y="7660"/>
                  </a:lnTo>
                  <a:lnTo>
                    <a:pt x="13816" y="7659"/>
                  </a:lnTo>
                  <a:lnTo>
                    <a:pt x="13849" y="7658"/>
                  </a:lnTo>
                  <a:lnTo>
                    <a:pt x="13882" y="7658"/>
                  </a:lnTo>
                  <a:lnTo>
                    <a:pt x="13915" y="7659"/>
                  </a:lnTo>
                  <a:lnTo>
                    <a:pt x="13947" y="7660"/>
                  </a:lnTo>
                  <a:lnTo>
                    <a:pt x="13980" y="7662"/>
                  </a:lnTo>
                  <a:lnTo>
                    <a:pt x="14045" y="7668"/>
                  </a:lnTo>
                  <a:lnTo>
                    <a:pt x="14109" y="7675"/>
                  </a:lnTo>
                  <a:lnTo>
                    <a:pt x="14173" y="7683"/>
                  </a:lnTo>
                  <a:lnTo>
                    <a:pt x="14236" y="7693"/>
                  </a:lnTo>
                  <a:lnTo>
                    <a:pt x="14298" y="7703"/>
                  </a:lnTo>
                  <a:lnTo>
                    <a:pt x="14361" y="7715"/>
                  </a:lnTo>
                  <a:lnTo>
                    <a:pt x="14423" y="7726"/>
                  </a:lnTo>
                  <a:lnTo>
                    <a:pt x="14485" y="7737"/>
                  </a:lnTo>
                  <a:lnTo>
                    <a:pt x="14547" y="7748"/>
                  </a:lnTo>
                  <a:lnTo>
                    <a:pt x="14608" y="7758"/>
                  </a:lnTo>
                  <a:lnTo>
                    <a:pt x="14669" y="7766"/>
                  </a:lnTo>
                  <a:lnTo>
                    <a:pt x="14731" y="7774"/>
                  </a:lnTo>
                  <a:lnTo>
                    <a:pt x="14737" y="7768"/>
                  </a:lnTo>
                  <a:lnTo>
                    <a:pt x="14745" y="7763"/>
                  </a:lnTo>
                  <a:lnTo>
                    <a:pt x="14752" y="7758"/>
                  </a:lnTo>
                  <a:lnTo>
                    <a:pt x="14761" y="7755"/>
                  </a:lnTo>
                  <a:lnTo>
                    <a:pt x="14769" y="7752"/>
                  </a:lnTo>
                  <a:lnTo>
                    <a:pt x="14777" y="7750"/>
                  </a:lnTo>
                  <a:lnTo>
                    <a:pt x="14786" y="7749"/>
                  </a:lnTo>
                  <a:lnTo>
                    <a:pt x="14796" y="7748"/>
                  </a:lnTo>
                  <a:lnTo>
                    <a:pt x="14814" y="7748"/>
                  </a:lnTo>
                  <a:lnTo>
                    <a:pt x="14833" y="7749"/>
                  </a:lnTo>
                  <a:lnTo>
                    <a:pt x="14852" y="7750"/>
                  </a:lnTo>
                  <a:lnTo>
                    <a:pt x="14871" y="7752"/>
                  </a:lnTo>
                  <a:lnTo>
                    <a:pt x="14889" y="7753"/>
                  </a:lnTo>
                  <a:lnTo>
                    <a:pt x="14907" y="7754"/>
                  </a:lnTo>
                  <a:lnTo>
                    <a:pt x="14916" y="7753"/>
                  </a:lnTo>
                  <a:lnTo>
                    <a:pt x="14924" y="7752"/>
                  </a:lnTo>
                  <a:lnTo>
                    <a:pt x="14932" y="7751"/>
                  </a:lnTo>
                  <a:lnTo>
                    <a:pt x="14940" y="7749"/>
                  </a:lnTo>
                  <a:lnTo>
                    <a:pt x="14947" y="7746"/>
                  </a:lnTo>
                  <a:lnTo>
                    <a:pt x="14953" y="7743"/>
                  </a:lnTo>
                  <a:lnTo>
                    <a:pt x="14960" y="7738"/>
                  </a:lnTo>
                  <a:lnTo>
                    <a:pt x="14966" y="7733"/>
                  </a:lnTo>
                  <a:lnTo>
                    <a:pt x="14972" y="7727"/>
                  </a:lnTo>
                  <a:lnTo>
                    <a:pt x="14976" y="7720"/>
                  </a:lnTo>
                  <a:lnTo>
                    <a:pt x="14981" y="7712"/>
                  </a:lnTo>
                  <a:lnTo>
                    <a:pt x="14984" y="7701"/>
                  </a:lnTo>
                  <a:lnTo>
                    <a:pt x="14996" y="7679"/>
                  </a:lnTo>
                  <a:lnTo>
                    <a:pt x="15006" y="7657"/>
                  </a:lnTo>
                  <a:lnTo>
                    <a:pt x="15012" y="7636"/>
                  </a:lnTo>
                  <a:lnTo>
                    <a:pt x="15015" y="7616"/>
                  </a:lnTo>
                  <a:lnTo>
                    <a:pt x="15017" y="7598"/>
                  </a:lnTo>
                  <a:lnTo>
                    <a:pt x="15016" y="7579"/>
                  </a:lnTo>
                  <a:lnTo>
                    <a:pt x="15013" y="7563"/>
                  </a:lnTo>
                  <a:lnTo>
                    <a:pt x="15008" y="7546"/>
                  </a:lnTo>
                  <a:lnTo>
                    <a:pt x="15002" y="7531"/>
                  </a:lnTo>
                  <a:lnTo>
                    <a:pt x="14994" y="7515"/>
                  </a:lnTo>
                  <a:lnTo>
                    <a:pt x="14985" y="7501"/>
                  </a:lnTo>
                  <a:lnTo>
                    <a:pt x="14976" y="7488"/>
                  </a:lnTo>
                  <a:lnTo>
                    <a:pt x="14953" y="7461"/>
                  </a:lnTo>
                  <a:lnTo>
                    <a:pt x="14929" y="7434"/>
                  </a:lnTo>
                  <a:lnTo>
                    <a:pt x="14907" y="7410"/>
                  </a:lnTo>
                  <a:lnTo>
                    <a:pt x="14884" y="7384"/>
                  </a:lnTo>
                  <a:lnTo>
                    <a:pt x="14875" y="7371"/>
                  </a:lnTo>
                  <a:lnTo>
                    <a:pt x="14866" y="7357"/>
                  </a:lnTo>
                  <a:lnTo>
                    <a:pt x="14858" y="7344"/>
                  </a:lnTo>
                  <a:lnTo>
                    <a:pt x="14851" y="7330"/>
                  </a:lnTo>
                  <a:lnTo>
                    <a:pt x="14847" y="7316"/>
                  </a:lnTo>
                  <a:lnTo>
                    <a:pt x="14844" y="7301"/>
                  </a:lnTo>
                  <a:lnTo>
                    <a:pt x="14843" y="7285"/>
                  </a:lnTo>
                  <a:lnTo>
                    <a:pt x="14844" y="7269"/>
                  </a:lnTo>
                  <a:lnTo>
                    <a:pt x="14848" y="7251"/>
                  </a:lnTo>
                  <a:lnTo>
                    <a:pt x="14854" y="7234"/>
                  </a:lnTo>
                  <a:lnTo>
                    <a:pt x="14864" y="7214"/>
                  </a:lnTo>
                  <a:lnTo>
                    <a:pt x="14876" y="7195"/>
                  </a:lnTo>
                  <a:lnTo>
                    <a:pt x="14897" y="7181"/>
                  </a:lnTo>
                  <a:lnTo>
                    <a:pt x="14918" y="7169"/>
                  </a:lnTo>
                  <a:lnTo>
                    <a:pt x="14940" y="7158"/>
                  </a:lnTo>
                  <a:lnTo>
                    <a:pt x="14963" y="7148"/>
                  </a:lnTo>
                  <a:lnTo>
                    <a:pt x="14987" y="7138"/>
                  </a:lnTo>
                  <a:lnTo>
                    <a:pt x="15011" y="7130"/>
                  </a:lnTo>
                  <a:lnTo>
                    <a:pt x="15037" y="7124"/>
                  </a:lnTo>
                  <a:lnTo>
                    <a:pt x="15061" y="7118"/>
                  </a:lnTo>
                  <a:lnTo>
                    <a:pt x="15087" y="7114"/>
                  </a:lnTo>
                  <a:lnTo>
                    <a:pt x="15113" y="7111"/>
                  </a:lnTo>
                  <a:lnTo>
                    <a:pt x="15139" y="7108"/>
                  </a:lnTo>
                  <a:lnTo>
                    <a:pt x="15166" y="7108"/>
                  </a:lnTo>
                  <a:lnTo>
                    <a:pt x="15193" y="7109"/>
                  </a:lnTo>
                  <a:lnTo>
                    <a:pt x="15220" y="7113"/>
                  </a:lnTo>
                  <a:lnTo>
                    <a:pt x="15248" y="7117"/>
                  </a:lnTo>
                  <a:lnTo>
                    <a:pt x="15274" y="7123"/>
                  </a:lnTo>
                  <a:lnTo>
                    <a:pt x="15238" y="8571"/>
                  </a:lnTo>
                  <a:close/>
                  <a:moveTo>
                    <a:pt x="13424" y="9368"/>
                  </a:moveTo>
                  <a:lnTo>
                    <a:pt x="13469" y="9393"/>
                  </a:lnTo>
                  <a:lnTo>
                    <a:pt x="13513" y="9416"/>
                  </a:lnTo>
                  <a:lnTo>
                    <a:pt x="13557" y="9434"/>
                  </a:lnTo>
                  <a:lnTo>
                    <a:pt x="13601" y="9450"/>
                  </a:lnTo>
                  <a:lnTo>
                    <a:pt x="13646" y="9462"/>
                  </a:lnTo>
                  <a:lnTo>
                    <a:pt x="13690" y="9472"/>
                  </a:lnTo>
                  <a:lnTo>
                    <a:pt x="13733" y="9478"/>
                  </a:lnTo>
                  <a:lnTo>
                    <a:pt x="13777" y="9483"/>
                  </a:lnTo>
                  <a:lnTo>
                    <a:pt x="13822" y="9486"/>
                  </a:lnTo>
                  <a:lnTo>
                    <a:pt x="13866" y="9486"/>
                  </a:lnTo>
                  <a:lnTo>
                    <a:pt x="13910" y="9483"/>
                  </a:lnTo>
                  <a:lnTo>
                    <a:pt x="13955" y="9480"/>
                  </a:lnTo>
                  <a:lnTo>
                    <a:pt x="13999" y="9474"/>
                  </a:lnTo>
                  <a:lnTo>
                    <a:pt x="14043" y="9467"/>
                  </a:lnTo>
                  <a:lnTo>
                    <a:pt x="14087" y="9459"/>
                  </a:lnTo>
                  <a:lnTo>
                    <a:pt x="14132" y="9450"/>
                  </a:lnTo>
                  <a:lnTo>
                    <a:pt x="14176" y="9438"/>
                  </a:lnTo>
                  <a:lnTo>
                    <a:pt x="14220" y="9427"/>
                  </a:lnTo>
                  <a:lnTo>
                    <a:pt x="14264" y="9415"/>
                  </a:lnTo>
                  <a:lnTo>
                    <a:pt x="14309" y="9402"/>
                  </a:lnTo>
                  <a:lnTo>
                    <a:pt x="14397" y="9375"/>
                  </a:lnTo>
                  <a:lnTo>
                    <a:pt x="14486" y="9348"/>
                  </a:lnTo>
                  <a:lnTo>
                    <a:pt x="14574" y="9321"/>
                  </a:lnTo>
                  <a:lnTo>
                    <a:pt x="14663" y="9296"/>
                  </a:lnTo>
                  <a:lnTo>
                    <a:pt x="14706" y="9285"/>
                  </a:lnTo>
                  <a:lnTo>
                    <a:pt x="14750" y="9276"/>
                  </a:lnTo>
                  <a:lnTo>
                    <a:pt x="14795" y="9267"/>
                  </a:lnTo>
                  <a:lnTo>
                    <a:pt x="14839" y="9259"/>
                  </a:lnTo>
                  <a:lnTo>
                    <a:pt x="14849" y="9258"/>
                  </a:lnTo>
                  <a:lnTo>
                    <a:pt x="14858" y="9257"/>
                  </a:lnTo>
                  <a:lnTo>
                    <a:pt x="14867" y="9254"/>
                  </a:lnTo>
                  <a:lnTo>
                    <a:pt x="14874" y="9251"/>
                  </a:lnTo>
                  <a:lnTo>
                    <a:pt x="14881" y="9247"/>
                  </a:lnTo>
                  <a:lnTo>
                    <a:pt x="14887" y="9243"/>
                  </a:lnTo>
                  <a:lnTo>
                    <a:pt x="14893" y="9238"/>
                  </a:lnTo>
                  <a:lnTo>
                    <a:pt x="14899" y="9232"/>
                  </a:lnTo>
                  <a:lnTo>
                    <a:pt x="14909" y="9218"/>
                  </a:lnTo>
                  <a:lnTo>
                    <a:pt x="14918" y="9204"/>
                  </a:lnTo>
                  <a:lnTo>
                    <a:pt x="14926" y="9189"/>
                  </a:lnTo>
                  <a:lnTo>
                    <a:pt x="14935" y="9173"/>
                  </a:lnTo>
                  <a:lnTo>
                    <a:pt x="14943" y="9159"/>
                  </a:lnTo>
                  <a:lnTo>
                    <a:pt x="14953" y="9144"/>
                  </a:lnTo>
                  <a:lnTo>
                    <a:pt x="14958" y="9138"/>
                  </a:lnTo>
                  <a:lnTo>
                    <a:pt x="14964" y="9132"/>
                  </a:lnTo>
                  <a:lnTo>
                    <a:pt x="14971" y="9127"/>
                  </a:lnTo>
                  <a:lnTo>
                    <a:pt x="14977" y="9122"/>
                  </a:lnTo>
                  <a:lnTo>
                    <a:pt x="14984" y="9118"/>
                  </a:lnTo>
                  <a:lnTo>
                    <a:pt x="14992" y="9115"/>
                  </a:lnTo>
                  <a:lnTo>
                    <a:pt x="15001" y="9111"/>
                  </a:lnTo>
                  <a:lnTo>
                    <a:pt x="15011" y="9110"/>
                  </a:lnTo>
                  <a:lnTo>
                    <a:pt x="15021" y="9109"/>
                  </a:lnTo>
                  <a:lnTo>
                    <a:pt x="15031" y="9110"/>
                  </a:lnTo>
                  <a:lnTo>
                    <a:pt x="15044" y="9111"/>
                  </a:lnTo>
                  <a:lnTo>
                    <a:pt x="15057" y="9115"/>
                  </a:lnTo>
                  <a:lnTo>
                    <a:pt x="15069" y="9134"/>
                  </a:lnTo>
                  <a:lnTo>
                    <a:pt x="15079" y="9154"/>
                  </a:lnTo>
                  <a:lnTo>
                    <a:pt x="15087" y="9173"/>
                  </a:lnTo>
                  <a:lnTo>
                    <a:pt x="15092" y="9192"/>
                  </a:lnTo>
                  <a:lnTo>
                    <a:pt x="15096" y="9209"/>
                  </a:lnTo>
                  <a:lnTo>
                    <a:pt x="15098" y="9227"/>
                  </a:lnTo>
                  <a:lnTo>
                    <a:pt x="15098" y="9244"/>
                  </a:lnTo>
                  <a:lnTo>
                    <a:pt x="15096" y="9260"/>
                  </a:lnTo>
                  <a:lnTo>
                    <a:pt x="15094" y="9277"/>
                  </a:lnTo>
                  <a:lnTo>
                    <a:pt x="15090" y="9293"/>
                  </a:lnTo>
                  <a:lnTo>
                    <a:pt x="15085" y="9309"/>
                  </a:lnTo>
                  <a:lnTo>
                    <a:pt x="15079" y="9324"/>
                  </a:lnTo>
                  <a:lnTo>
                    <a:pt x="15064" y="9355"/>
                  </a:lnTo>
                  <a:lnTo>
                    <a:pt x="15048" y="9386"/>
                  </a:lnTo>
                  <a:lnTo>
                    <a:pt x="15030" y="9417"/>
                  </a:lnTo>
                  <a:lnTo>
                    <a:pt x="15014" y="9447"/>
                  </a:lnTo>
                  <a:lnTo>
                    <a:pt x="15006" y="9463"/>
                  </a:lnTo>
                  <a:lnTo>
                    <a:pt x="14998" y="9479"/>
                  </a:lnTo>
                  <a:lnTo>
                    <a:pt x="14991" y="9496"/>
                  </a:lnTo>
                  <a:lnTo>
                    <a:pt x="14985" y="9511"/>
                  </a:lnTo>
                  <a:lnTo>
                    <a:pt x="14981" y="9529"/>
                  </a:lnTo>
                  <a:lnTo>
                    <a:pt x="14977" y="9545"/>
                  </a:lnTo>
                  <a:lnTo>
                    <a:pt x="14974" y="9563"/>
                  </a:lnTo>
                  <a:lnTo>
                    <a:pt x="14973" y="9581"/>
                  </a:lnTo>
                  <a:lnTo>
                    <a:pt x="14973" y="9600"/>
                  </a:lnTo>
                  <a:lnTo>
                    <a:pt x="14975" y="9618"/>
                  </a:lnTo>
                  <a:lnTo>
                    <a:pt x="14979" y="9638"/>
                  </a:lnTo>
                  <a:lnTo>
                    <a:pt x="14984" y="9658"/>
                  </a:lnTo>
                  <a:lnTo>
                    <a:pt x="14960" y="9674"/>
                  </a:lnTo>
                  <a:lnTo>
                    <a:pt x="14936" y="9687"/>
                  </a:lnTo>
                  <a:lnTo>
                    <a:pt x="14911" y="9698"/>
                  </a:lnTo>
                  <a:lnTo>
                    <a:pt x="14886" y="9709"/>
                  </a:lnTo>
                  <a:lnTo>
                    <a:pt x="14861" y="9717"/>
                  </a:lnTo>
                  <a:lnTo>
                    <a:pt x="14835" y="9723"/>
                  </a:lnTo>
                  <a:lnTo>
                    <a:pt x="14809" y="9728"/>
                  </a:lnTo>
                  <a:lnTo>
                    <a:pt x="14782" y="9731"/>
                  </a:lnTo>
                  <a:lnTo>
                    <a:pt x="14757" y="9733"/>
                  </a:lnTo>
                  <a:lnTo>
                    <a:pt x="14730" y="9735"/>
                  </a:lnTo>
                  <a:lnTo>
                    <a:pt x="14703" y="9735"/>
                  </a:lnTo>
                  <a:lnTo>
                    <a:pt x="14675" y="9735"/>
                  </a:lnTo>
                  <a:lnTo>
                    <a:pt x="14622" y="9733"/>
                  </a:lnTo>
                  <a:lnTo>
                    <a:pt x="14567" y="9730"/>
                  </a:lnTo>
                  <a:lnTo>
                    <a:pt x="14513" y="9727"/>
                  </a:lnTo>
                  <a:lnTo>
                    <a:pt x="14459" y="9725"/>
                  </a:lnTo>
                  <a:lnTo>
                    <a:pt x="14431" y="9725"/>
                  </a:lnTo>
                  <a:lnTo>
                    <a:pt x="14404" y="9725"/>
                  </a:lnTo>
                  <a:lnTo>
                    <a:pt x="14378" y="9727"/>
                  </a:lnTo>
                  <a:lnTo>
                    <a:pt x="14352" y="9729"/>
                  </a:lnTo>
                  <a:lnTo>
                    <a:pt x="14325" y="9732"/>
                  </a:lnTo>
                  <a:lnTo>
                    <a:pt x="14299" y="9737"/>
                  </a:lnTo>
                  <a:lnTo>
                    <a:pt x="14274" y="9743"/>
                  </a:lnTo>
                  <a:lnTo>
                    <a:pt x="14248" y="9752"/>
                  </a:lnTo>
                  <a:lnTo>
                    <a:pt x="14223" y="9762"/>
                  </a:lnTo>
                  <a:lnTo>
                    <a:pt x="14199" y="9773"/>
                  </a:lnTo>
                  <a:lnTo>
                    <a:pt x="14174" y="9787"/>
                  </a:lnTo>
                  <a:lnTo>
                    <a:pt x="14150" y="9802"/>
                  </a:lnTo>
                  <a:lnTo>
                    <a:pt x="14154" y="9823"/>
                  </a:lnTo>
                  <a:lnTo>
                    <a:pt x="14158" y="9842"/>
                  </a:lnTo>
                  <a:lnTo>
                    <a:pt x="14165" y="9860"/>
                  </a:lnTo>
                  <a:lnTo>
                    <a:pt x="14172" y="9878"/>
                  </a:lnTo>
                  <a:lnTo>
                    <a:pt x="14179" y="9895"/>
                  </a:lnTo>
                  <a:lnTo>
                    <a:pt x="14188" y="9911"/>
                  </a:lnTo>
                  <a:lnTo>
                    <a:pt x="14198" y="9926"/>
                  </a:lnTo>
                  <a:lnTo>
                    <a:pt x="14207" y="9942"/>
                  </a:lnTo>
                  <a:lnTo>
                    <a:pt x="14218" y="9956"/>
                  </a:lnTo>
                  <a:lnTo>
                    <a:pt x="14229" y="9971"/>
                  </a:lnTo>
                  <a:lnTo>
                    <a:pt x="14242" y="9984"/>
                  </a:lnTo>
                  <a:lnTo>
                    <a:pt x="14254" y="9997"/>
                  </a:lnTo>
                  <a:lnTo>
                    <a:pt x="14281" y="10023"/>
                  </a:lnTo>
                  <a:lnTo>
                    <a:pt x="14309" y="10047"/>
                  </a:lnTo>
                  <a:lnTo>
                    <a:pt x="14368" y="10093"/>
                  </a:lnTo>
                  <a:lnTo>
                    <a:pt x="14430" y="10139"/>
                  </a:lnTo>
                  <a:lnTo>
                    <a:pt x="14461" y="10162"/>
                  </a:lnTo>
                  <a:lnTo>
                    <a:pt x="14492" y="10185"/>
                  </a:lnTo>
                  <a:lnTo>
                    <a:pt x="14521" y="10211"/>
                  </a:lnTo>
                  <a:lnTo>
                    <a:pt x="14549" y="10237"/>
                  </a:lnTo>
                  <a:lnTo>
                    <a:pt x="14731" y="10237"/>
                  </a:lnTo>
                  <a:lnTo>
                    <a:pt x="14737" y="10266"/>
                  </a:lnTo>
                  <a:lnTo>
                    <a:pt x="14743" y="10296"/>
                  </a:lnTo>
                  <a:lnTo>
                    <a:pt x="14749" y="10328"/>
                  </a:lnTo>
                  <a:lnTo>
                    <a:pt x="14754" y="10362"/>
                  </a:lnTo>
                  <a:lnTo>
                    <a:pt x="14758" y="10396"/>
                  </a:lnTo>
                  <a:lnTo>
                    <a:pt x="14760" y="10431"/>
                  </a:lnTo>
                  <a:lnTo>
                    <a:pt x="14760" y="10448"/>
                  </a:lnTo>
                  <a:lnTo>
                    <a:pt x="14760" y="10465"/>
                  </a:lnTo>
                  <a:lnTo>
                    <a:pt x="14759" y="10482"/>
                  </a:lnTo>
                  <a:lnTo>
                    <a:pt x="14758" y="10500"/>
                  </a:lnTo>
                  <a:lnTo>
                    <a:pt x="14755" y="10516"/>
                  </a:lnTo>
                  <a:lnTo>
                    <a:pt x="14752" y="10533"/>
                  </a:lnTo>
                  <a:lnTo>
                    <a:pt x="14749" y="10549"/>
                  </a:lnTo>
                  <a:lnTo>
                    <a:pt x="14745" y="10566"/>
                  </a:lnTo>
                  <a:lnTo>
                    <a:pt x="14740" y="10581"/>
                  </a:lnTo>
                  <a:lnTo>
                    <a:pt x="14735" y="10595"/>
                  </a:lnTo>
                  <a:lnTo>
                    <a:pt x="14728" y="10611"/>
                  </a:lnTo>
                  <a:lnTo>
                    <a:pt x="14720" y="10624"/>
                  </a:lnTo>
                  <a:lnTo>
                    <a:pt x="14711" y="10638"/>
                  </a:lnTo>
                  <a:lnTo>
                    <a:pt x="14702" y="10650"/>
                  </a:lnTo>
                  <a:lnTo>
                    <a:pt x="14692" y="10662"/>
                  </a:lnTo>
                  <a:lnTo>
                    <a:pt x="14679" y="10672"/>
                  </a:lnTo>
                  <a:lnTo>
                    <a:pt x="14667" y="10683"/>
                  </a:lnTo>
                  <a:lnTo>
                    <a:pt x="14653" y="10692"/>
                  </a:lnTo>
                  <a:lnTo>
                    <a:pt x="14638" y="10700"/>
                  </a:lnTo>
                  <a:lnTo>
                    <a:pt x="14622" y="10708"/>
                  </a:lnTo>
                  <a:lnTo>
                    <a:pt x="14605" y="10714"/>
                  </a:lnTo>
                  <a:lnTo>
                    <a:pt x="14590" y="10719"/>
                  </a:lnTo>
                  <a:lnTo>
                    <a:pt x="14576" y="10723"/>
                  </a:lnTo>
                  <a:lnTo>
                    <a:pt x="14563" y="10726"/>
                  </a:lnTo>
                  <a:lnTo>
                    <a:pt x="14551" y="10727"/>
                  </a:lnTo>
                  <a:lnTo>
                    <a:pt x="14540" y="10727"/>
                  </a:lnTo>
                  <a:lnTo>
                    <a:pt x="14530" y="10727"/>
                  </a:lnTo>
                  <a:lnTo>
                    <a:pt x="14521" y="10726"/>
                  </a:lnTo>
                  <a:lnTo>
                    <a:pt x="14512" y="10723"/>
                  </a:lnTo>
                  <a:lnTo>
                    <a:pt x="14504" y="10720"/>
                  </a:lnTo>
                  <a:lnTo>
                    <a:pt x="14497" y="10716"/>
                  </a:lnTo>
                  <a:lnTo>
                    <a:pt x="14490" y="10712"/>
                  </a:lnTo>
                  <a:lnTo>
                    <a:pt x="14484" y="10705"/>
                  </a:lnTo>
                  <a:lnTo>
                    <a:pt x="14479" y="10699"/>
                  </a:lnTo>
                  <a:lnTo>
                    <a:pt x="14472" y="10693"/>
                  </a:lnTo>
                  <a:lnTo>
                    <a:pt x="14467" y="10686"/>
                  </a:lnTo>
                  <a:lnTo>
                    <a:pt x="14448" y="10651"/>
                  </a:lnTo>
                  <a:lnTo>
                    <a:pt x="14428" y="10611"/>
                  </a:lnTo>
                  <a:lnTo>
                    <a:pt x="14416" y="10590"/>
                  </a:lnTo>
                  <a:lnTo>
                    <a:pt x="14402" y="10569"/>
                  </a:lnTo>
                  <a:lnTo>
                    <a:pt x="14394" y="10558"/>
                  </a:lnTo>
                  <a:lnTo>
                    <a:pt x="14386" y="10548"/>
                  </a:lnTo>
                  <a:lnTo>
                    <a:pt x="14378" y="10537"/>
                  </a:lnTo>
                  <a:lnTo>
                    <a:pt x="14367" y="10527"/>
                  </a:lnTo>
                  <a:lnTo>
                    <a:pt x="14330" y="10502"/>
                  </a:lnTo>
                  <a:lnTo>
                    <a:pt x="14294" y="10475"/>
                  </a:lnTo>
                  <a:lnTo>
                    <a:pt x="14259" y="10446"/>
                  </a:lnTo>
                  <a:lnTo>
                    <a:pt x="14225" y="10416"/>
                  </a:lnTo>
                  <a:lnTo>
                    <a:pt x="14191" y="10384"/>
                  </a:lnTo>
                  <a:lnTo>
                    <a:pt x="14158" y="10351"/>
                  </a:lnTo>
                  <a:lnTo>
                    <a:pt x="14126" y="10316"/>
                  </a:lnTo>
                  <a:lnTo>
                    <a:pt x="14095" y="10281"/>
                  </a:lnTo>
                  <a:lnTo>
                    <a:pt x="14031" y="10210"/>
                  </a:lnTo>
                  <a:lnTo>
                    <a:pt x="13968" y="10138"/>
                  </a:lnTo>
                  <a:lnTo>
                    <a:pt x="13937" y="10103"/>
                  </a:lnTo>
                  <a:lnTo>
                    <a:pt x="13905" y="10068"/>
                  </a:lnTo>
                  <a:lnTo>
                    <a:pt x="13873" y="10034"/>
                  </a:lnTo>
                  <a:lnTo>
                    <a:pt x="13841" y="10001"/>
                  </a:lnTo>
                  <a:lnTo>
                    <a:pt x="13809" y="9971"/>
                  </a:lnTo>
                  <a:lnTo>
                    <a:pt x="13775" y="9940"/>
                  </a:lnTo>
                  <a:lnTo>
                    <a:pt x="13742" y="9912"/>
                  </a:lnTo>
                  <a:lnTo>
                    <a:pt x="13707" y="9885"/>
                  </a:lnTo>
                  <a:lnTo>
                    <a:pt x="13672" y="9861"/>
                  </a:lnTo>
                  <a:lnTo>
                    <a:pt x="13636" y="9839"/>
                  </a:lnTo>
                  <a:lnTo>
                    <a:pt x="13599" y="9821"/>
                  </a:lnTo>
                  <a:lnTo>
                    <a:pt x="13561" y="9804"/>
                  </a:lnTo>
                  <a:lnTo>
                    <a:pt x="13522" y="9791"/>
                  </a:lnTo>
                  <a:lnTo>
                    <a:pt x="13482" y="9780"/>
                  </a:lnTo>
                  <a:lnTo>
                    <a:pt x="13440" y="9774"/>
                  </a:lnTo>
                  <a:lnTo>
                    <a:pt x="13397" y="9771"/>
                  </a:lnTo>
                  <a:lnTo>
                    <a:pt x="13351" y="9772"/>
                  </a:lnTo>
                  <a:lnTo>
                    <a:pt x="13305" y="9778"/>
                  </a:lnTo>
                  <a:lnTo>
                    <a:pt x="13257" y="9788"/>
                  </a:lnTo>
                  <a:lnTo>
                    <a:pt x="13206" y="9802"/>
                  </a:lnTo>
                  <a:lnTo>
                    <a:pt x="13025" y="9839"/>
                  </a:lnTo>
                  <a:lnTo>
                    <a:pt x="13026" y="9797"/>
                  </a:lnTo>
                  <a:lnTo>
                    <a:pt x="13027" y="9753"/>
                  </a:lnTo>
                  <a:lnTo>
                    <a:pt x="13029" y="9706"/>
                  </a:lnTo>
                  <a:lnTo>
                    <a:pt x="13033" y="9659"/>
                  </a:lnTo>
                  <a:lnTo>
                    <a:pt x="13038" y="9611"/>
                  </a:lnTo>
                  <a:lnTo>
                    <a:pt x="13044" y="9562"/>
                  </a:lnTo>
                  <a:lnTo>
                    <a:pt x="13052" y="9512"/>
                  </a:lnTo>
                  <a:lnTo>
                    <a:pt x="13061" y="9463"/>
                  </a:lnTo>
                  <a:lnTo>
                    <a:pt x="13072" y="9414"/>
                  </a:lnTo>
                  <a:lnTo>
                    <a:pt x="13086" y="9366"/>
                  </a:lnTo>
                  <a:lnTo>
                    <a:pt x="13093" y="9343"/>
                  </a:lnTo>
                  <a:lnTo>
                    <a:pt x="13100" y="9319"/>
                  </a:lnTo>
                  <a:lnTo>
                    <a:pt x="13108" y="9296"/>
                  </a:lnTo>
                  <a:lnTo>
                    <a:pt x="13117" y="9274"/>
                  </a:lnTo>
                  <a:lnTo>
                    <a:pt x="13126" y="9251"/>
                  </a:lnTo>
                  <a:lnTo>
                    <a:pt x="13136" y="9230"/>
                  </a:lnTo>
                  <a:lnTo>
                    <a:pt x="13146" y="9209"/>
                  </a:lnTo>
                  <a:lnTo>
                    <a:pt x="13157" y="9189"/>
                  </a:lnTo>
                  <a:lnTo>
                    <a:pt x="13169" y="9169"/>
                  </a:lnTo>
                  <a:lnTo>
                    <a:pt x="13180" y="9149"/>
                  </a:lnTo>
                  <a:lnTo>
                    <a:pt x="13193" y="9132"/>
                  </a:lnTo>
                  <a:lnTo>
                    <a:pt x="13206" y="9115"/>
                  </a:lnTo>
                  <a:lnTo>
                    <a:pt x="13226" y="9108"/>
                  </a:lnTo>
                  <a:lnTo>
                    <a:pt x="13244" y="9104"/>
                  </a:lnTo>
                  <a:lnTo>
                    <a:pt x="13261" y="9101"/>
                  </a:lnTo>
                  <a:lnTo>
                    <a:pt x="13275" y="9100"/>
                  </a:lnTo>
                  <a:lnTo>
                    <a:pt x="13288" y="9100"/>
                  </a:lnTo>
                  <a:lnTo>
                    <a:pt x="13301" y="9101"/>
                  </a:lnTo>
                  <a:lnTo>
                    <a:pt x="13312" y="9104"/>
                  </a:lnTo>
                  <a:lnTo>
                    <a:pt x="13322" y="9108"/>
                  </a:lnTo>
                  <a:lnTo>
                    <a:pt x="13331" y="9113"/>
                  </a:lnTo>
                  <a:lnTo>
                    <a:pt x="13339" y="9120"/>
                  </a:lnTo>
                  <a:lnTo>
                    <a:pt x="13346" y="9126"/>
                  </a:lnTo>
                  <a:lnTo>
                    <a:pt x="13352" y="9134"/>
                  </a:lnTo>
                  <a:lnTo>
                    <a:pt x="13357" y="9143"/>
                  </a:lnTo>
                  <a:lnTo>
                    <a:pt x="13362" y="9153"/>
                  </a:lnTo>
                  <a:lnTo>
                    <a:pt x="13366" y="9163"/>
                  </a:lnTo>
                  <a:lnTo>
                    <a:pt x="13370" y="9173"/>
                  </a:lnTo>
                  <a:lnTo>
                    <a:pt x="13376" y="9197"/>
                  </a:lnTo>
                  <a:lnTo>
                    <a:pt x="13381" y="9220"/>
                  </a:lnTo>
                  <a:lnTo>
                    <a:pt x="13385" y="9246"/>
                  </a:lnTo>
                  <a:lnTo>
                    <a:pt x="13390" y="9273"/>
                  </a:lnTo>
                  <a:lnTo>
                    <a:pt x="13396" y="9297"/>
                  </a:lnTo>
                  <a:lnTo>
                    <a:pt x="13403" y="9323"/>
                  </a:lnTo>
                  <a:lnTo>
                    <a:pt x="13407" y="9334"/>
                  </a:lnTo>
                  <a:lnTo>
                    <a:pt x="13412" y="9347"/>
                  </a:lnTo>
                  <a:lnTo>
                    <a:pt x="13418" y="9357"/>
                  </a:lnTo>
                  <a:lnTo>
                    <a:pt x="13424" y="9368"/>
                  </a:lnTo>
                  <a:close/>
                  <a:moveTo>
                    <a:pt x="15165" y="5746"/>
                  </a:moveTo>
                  <a:lnTo>
                    <a:pt x="15159" y="5746"/>
                  </a:lnTo>
                  <a:lnTo>
                    <a:pt x="15152" y="5745"/>
                  </a:lnTo>
                  <a:lnTo>
                    <a:pt x="15145" y="5743"/>
                  </a:lnTo>
                  <a:lnTo>
                    <a:pt x="15137" y="5741"/>
                  </a:lnTo>
                  <a:lnTo>
                    <a:pt x="15122" y="5733"/>
                  </a:lnTo>
                  <a:lnTo>
                    <a:pt x="15107" y="5725"/>
                  </a:lnTo>
                  <a:lnTo>
                    <a:pt x="15075" y="5708"/>
                  </a:lnTo>
                  <a:lnTo>
                    <a:pt x="15044" y="5691"/>
                  </a:lnTo>
                  <a:lnTo>
                    <a:pt x="15028" y="5686"/>
                  </a:lnTo>
                  <a:lnTo>
                    <a:pt x="15014" y="5682"/>
                  </a:lnTo>
                  <a:lnTo>
                    <a:pt x="15007" y="5682"/>
                  </a:lnTo>
                  <a:lnTo>
                    <a:pt x="14999" y="5682"/>
                  </a:lnTo>
                  <a:lnTo>
                    <a:pt x="14993" y="5683"/>
                  </a:lnTo>
                  <a:lnTo>
                    <a:pt x="14987" y="5685"/>
                  </a:lnTo>
                  <a:lnTo>
                    <a:pt x="14981" y="5688"/>
                  </a:lnTo>
                  <a:lnTo>
                    <a:pt x="14976" y="5692"/>
                  </a:lnTo>
                  <a:lnTo>
                    <a:pt x="14970" y="5697"/>
                  </a:lnTo>
                  <a:lnTo>
                    <a:pt x="14964" y="5705"/>
                  </a:lnTo>
                  <a:lnTo>
                    <a:pt x="14960" y="5713"/>
                  </a:lnTo>
                  <a:lnTo>
                    <a:pt x="14955" y="5722"/>
                  </a:lnTo>
                  <a:lnTo>
                    <a:pt x="14952" y="5733"/>
                  </a:lnTo>
                  <a:lnTo>
                    <a:pt x="14948" y="5746"/>
                  </a:lnTo>
                  <a:lnTo>
                    <a:pt x="14951" y="5756"/>
                  </a:lnTo>
                  <a:lnTo>
                    <a:pt x="14953" y="5765"/>
                  </a:lnTo>
                  <a:lnTo>
                    <a:pt x="14954" y="5775"/>
                  </a:lnTo>
                  <a:lnTo>
                    <a:pt x="14955" y="5784"/>
                  </a:lnTo>
                  <a:lnTo>
                    <a:pt x="14955" y="5792"/>
                  </a:lnTo>
                  <a:lnTo>
                    <a:pt x="14954" y="5800"/>
                  </a:lnTo>
                  <a:lnTo>
                    <a:pt x="14953" y="5808"/>
                  </a:lnTo>
                  <a:lnTo>
                    <a:pt x="14951" y="5816"/>
                  </a:lnTo>
                  <a:lnTo>
                    <a:pt x="14946" y="5830"/>
                  </a:lnTo>
                  <a:lnTo>
                    <a:pt x="14939" y="5843"/>
                  </a:lnTo>
                  <a:lnTo>
                    <a:pt x="14931" y="5856"/>
                  </a:lnTo>
                  <a:lnTo>
                    <a:pt x="14921" y="5868"/>
                  </a:lnTo>
                  <a:lnTo>
                    <a:pt x="14900" y="5892"/>
                  </a:lnTo>
                  <a:lnTo>
                    <a:pt x="14877" y="5914"/>
                  </a:lnTo>
                  <a:lnTo>
                    <a:pt x="14866" y="5926"/>
                  </a:lnTo>
                  <a:lnTo>
                    <a:pt x="14855" y="5938"/>
                  </a:lnTo>
                  <a:lnTo>
                    <a:pt x="14847" y="5950"/>
                  </a:lnTo>
                  <a:lnTo>
                    <a:pt x="14839" y="5964"/>
                  </a:lnTo>
                  <a:lnTo>
                    <a:pt x="14758" y="5977"/>
                  </a:lnTo>
                  <a:lnTo>
                    <a:pt x="14674" y="5990"/>
                  </a:lnTo>
                  <a:lnTo>
                    <a:pt x="14591" y="6004"/>
                  </a:lnTo>
                  <a:lnTo>
                    <a:pt x="14507" y="6017"/>
                  </a:lnTo>
                  <a:lnTo>
                    <a:pt x="14423" y="6030"/>
                  </a:lnTo>
                  <a:lnTo>
                    <a:pt x="14338" y="6043"/>
                  </a:lnTo>
                  <a:lnTo>
                    <a:pt x="14253" y="6055"/>
                  </a:lnTo>
                  <a:lnTo>
                    <a:pt x="14168" y="6067"/>
                  </a:lnTo>
                  <a:lnTo>
                    <a:pt x="14083" y="6079"/>
                  </a:lnTo>
                  <a:lnTo>
                    <a:pt x="13998" y="6090"/>
                  </a:lnTo>
                  <a:lnTo>
                    <a:pt x="13913" y="6101"/>
                  </a:lnTo>
                  <a:lnTo>
                    <a:pt x="13829" y="6111"/>
                  </a:lnTo>
                  <a:lnTo>
                    <a:pt x="13745" y="6121"/>
                  </a:lnTo>
                  <a:lnTo>
                    <a:pt x="13661" y="6129"/>
                  </a:lnTo>
                  <a:lnTo>
                    <a:pt x="13579" y="6137"/>
                  </a:lnTo>
                  <a:lnTo>
                    <a:pt x="13496" y="6144"/>
                  </a:lnTo>
                  <a:lnTo>
                    <a:pt x="13485" y="6104"/>
                  </a:lnTo>
                  <a:lnTo>
                    <a:pt x="13474" y="6064"/>
                  </a:lnTo>
                  <a:lnTo>
                    <a:pt x="13469" y="6045"/>
                  </a:lnTo>
                  <a:lnTo>
                    <a:pt x="13463" y="6026"/>
                  </a:lnTo>
                  <a:lnTo>
                    <a:pt x="13457" y="6008"/>
                  </a:lnTo>
                  <a:lnTo>
                    <a:pt x="13451" y="5990"/>
                  </a:lnTo>
                  <a:lnTo>
                    <a:pt x="13444" y="5974"/>
                  </a:lnTo>
                  <a:lnTo>
                    <a:pt x="13436" y="5958"/>
                  </a:lnTo>
                  <a:lnTo>
                    <a:pt x="13426" y="5944"/>
                  </a:lnTo>
                  <a:lnTo>
                    <a:pt x="13415" y="5931"/>
                  </a:lnTo>
                  <a:lnTo>
                    <a:pt x="13409" y="5925"/>
                  </a:lnTo>
                  <a:lnTo>
                    <a:pt x="13403" y="5918"/>
                  </a:lnTo>
                  <a:lnTo>
                    <a:pt x="13396" y="5913"/>
                  </a:lnTo>
                  <a:lnTo>
                    <a:pt x="13387" y="5908"/>
                  </a:lnTo>
                  <a:lnTo>
                    <a:pt x="13379" y="5903"/>
                  </a:lnTo>
                  <a:lnTo>
                    <a:pt x="13371" y="5899"/>
                  </a:lnTo>
                  <a:lnTo>
                    <a:pt x="13362" y="5895"/>
                  </a:lnTo>
                  <a:lnTo>
                    <a:pt x="13351" y="5891"/>
                  </a:lnTo>
                  <a:lnTo>
                    <a:pt x="13335" y="5892"/>
                  </a:lnTo>
                  <a:lnTo>
                    <a:pt x="13320" y="5893"/>
                  </a:lnTo>
                  <a:lnTo>
                    <a:pt x="13306" y="5896"/>
                  </a:lnTo>
                  <a:lnTo>
                    <a:pt x="13294" y="5899"/>
                  </a:lnTo>
                  <a:lnTo>
                    <a:pt x="13281" y="5903"/>
                  </a:lnTo>
                  <a:lnTo>
                    <a:pt x="13270" y="5908"/>
                  </a:lnTo>
                  <a:lnTo>
                    <a:pt x="13261" y="5914"/>
                  </a:lnTo>
                  <a:lnTo>
                    <a:pt x="13251" y="5920"/>
                  </a:lnTo>
                  <a:lnTo>
                    <a:pt x="13243" y="5928"/>
                  </a:lnTo>
                  <a:lnTo>
                    <a:pt x="13235" y="5935"/>
                  </a:lnTo>
                  <a:lnTo>
                    <a:pt x="13229" y="5943"/>
                  </a:lnTo>
                  <a:lnTo>
                    <a:pt x="13223" y="5952"/>
                  </a:lnTo>
                  <a:lnTo>
                    <a:pt x="13216" y="5962"/>
                  </a:lnTo>
                  <a:lnTo>
                    <a:pt x="13211" y="5971"/>
                  </a:lnTo>
                  <a:lnTo>
                    <a:pt x="13206" y="5980"/>
                  </a:lnTo>
                  <a:lnTo>
                    <a:pt x="13202" y="5990"/>
                  </a:lnTo>
                  <a:lnTo>
                    <a:pt x="13187" y="6032"/>
                  </a:lnTo>
                  <a:lnTo>
                    <a:pt x="13173" y="6075"/>
                  </a:lnTo>
                  <a:lnTo>
                    <a:pt x="13165" y="6094"/>
                  </a:lnTo>
                  <a:lnTo>
                    <a:pt x="13157" y="6113"/>
                  </a:lnTo>
                  <a:lnTo>
                    <a:pt x="13152" y="6122"/>
                  </a:lnTo>
                  <a:lnTo>
                    <a:pt x="13146" y="6130"/>
                  </a:lnTo>
                  <a:lnTo>
                    <a:pt x="13140" y="6137"/>
                  </a:lnTo>
                  <a:lnTo>
                    <a:pt x="13134" y="6144"/>
                  </a:lnTo>
                  <a:lnTo>
                    <a:pt x="13143" y="6165"/>
                  </a:lnTo>
                  <a:lnTo>
                    <a:pt x="13152" y="6187"/>
                  </a:lnTo>
                  <a:lnTo>
                    <a:pt x="13160" y="6209"/>
                  </a:lnTo>
                  <a:lnTo>
                    <a:pt x="13166" y="6232"/>
                  </a:lnTo>
                  <a:lnTo>
                    <a:pt x="13171" y="6255"/>
                  </a:lnTo>
                  <a:lnTo>
                    <a:pt x="13176" y="6280"/>
                  </a:lnTo>
                  <a:lnTo>
                    <a:pt x="13179" y="6305"/>
                  </a:lnTo>
                  <a:lnTo>
                    <a:pt x="13183" y="6329"/>
                  </a:lnTo>
                  <a:lnTo>
                    <a:pt x="13189" y="6381"/>
                  </a:lnTo>
                  <a:lnTo>
                    <a:pt x="13194" y="6433"/>
                  </a:lnTo>
                  <a:lnTo>
                    <a:pt x="13198" y="6486"/>
                  </a:lnTo>
                  <a:lnTo>
                    <a:pt x="13202" y="6538"/>
                  </a:lnTo>
                  <a:lnTo>
                    <a:pt x="13205" y="6565"/>
                  </a:lnTo>
                  <a:lnTo>
                    <a:pt x="13208" y="6591"/>
                  </a:lnTo>
                  <a:lnTo>
                    <a:pt x="13211" y="6616"/>
                  </a:lnTo>
                  <a:lnTo>
                    <a:pt x="13215" y="6642"/>
                  </a:lnTo>
                  <a:lnTo>
                    <a:pt x="13221" y="6668"/>
                  </a:lnTo>
                  <a:lnTo>
                    <a:pt x="13227" y="6692"/>
                  </a:lnTo>
                  <a:lnTo>
                    <a:pt x="13233" y="6717"/>
                  </a:lnTo>
                  <a:lnTo>
                    <a:pt x="13241" y="6741"/>
                  </a:lnTo>
                  <a:lnTo>
                    <a:pt x="13250" y="6763"/>
                  </a:lnTo>
                  <a:lnTo>
                    <a:pt x="13260" y="6786"/>
                  </a:lnTo>
                  <a:lnTo>
                    <a:pt x="13271" y="6808"/>
                  </a:lnTo>
                  <a:lnTo>
                    <a:pt x="13284" y="6829"/>
                  </a:lnTo>
                  <a:lnTo>
                    <a:pt x="13299" y="6849"/>
                  </a:lnTo>
                  <a:lnTo>
                    <a:pt x="13314" y="6869"/>
                  </a:lnTo>
                  <a:lnTo>
                    <a:pt x="13332" y="6888"/>
                  </a:lnTo>
                  <a:lnTo>
                    <a:pt x="13351" y="6905"/>
                  </a:lnTo>
                  <a:lnTo>
                    <a:pt x="13369" y="6908"/>
                  </a:lnTo>
                  <a:lnTo>
                    <a:pt x="13384" y="6909"/>
                  </a:lnTo>
                  <a:lnTo>
                    <a:pt x="13400" y="6910"/>
                  </a:lnTo>
                  <a:lnTo>
                    <a:pt x="13415" y="6909"/>
                  </a:lnTo>
                  <a:lnTo>
                    <a:pt x="13428" y="6907"/>
                  </a:lnTo>
                  <a:lnTo>
                    <a:pt x="13443" y="6904"/>
                  </a:lnTo>
                  <a:lnTo>
                    <a:pt x="13455" y="6900"/>
                  </a:lnTo>
                  <a:lnTo>
                    <a:pt x="13468" y="6896"/>
                  </a:lnTo>
                  <a:lnTo>
                    <a:pt x="13480" y="6890"/>
                  </a:lnTo>
                  <a:lnTo>
                    <a:pt x="13491" y="6883"/>
                  </a:lnTo>
                  <a:lnTo>
                    <a:pt x="13502" y="6876"/>
                  </a:lnTo>
                  <a:lnTo>
                    <a:pt x="13512" y="6868"/>
                  </a:lnTo>
                  <a:lnTo>
                    <a:pt x="13521" y="6859"/>
                  </a:lnTo>
                  <a:lnTo>
                    <a:pt x="13530" y="6849"/>
                  </a:lnTo>
                  <a:lnTo>
                    <a:pt x="13539" y="6839"/>
                  </a:lnTo>
                  <a:lnTo>
                    <a:pt x="13547" y="6828"/>
                  </a:lnTo>
                  <a:lnTo>
                    <a:pt x="13554" y="6817"/>
                  </a:lnTo>
                  <a:lnTo>
                    <a:pt x="13561" y="6805"/>
                  </a:lnTo>
                  <a:lnTo>
                    <a:pt x="13567" y="6793"/>
                  </a:lnTo>
                  <a:lnTo>
                    <a:pt x="13573" y="6781"/>
                  </a:lnTo>
                  <a:lnTo>
                    <a:pt x="13579" y="6767"/>
                  </a:lnTo>
                  <a:lnTo>
                    <a:pt x="13583" y="6754"/>
                  </a:lnTo>
                  <a:lnTo>
                    <a:pt x="13588" y="6741"/>
                  </a:lnTo>
                  <a:lnTo>
                    <a:pt x="13591" y="6727"/>
                  </a:lnTo>
                  <a:lnTo>
                    <a:pt x="13597" y="6699"/>
                  </a:lnTo>
                  <a:lnTo>
                    <a:pt x="13602" y="6671"/>
                  </a:lnTo>
                  <a:lnTo>
                    <a:pt x="13605" y="6643"/>
                  </a:lnTo>
                  <a:lnTo>
                    <a:pt x="13606" y="6615"/>
                  </a:lnTo>
                  <a:lnTo>
                    <a:pt x="13687" y="6601"/>
                  </a:lnTo>
                  <a:lnTo>
                    <a:pt x="13767" y="6585"/>
                  </a:lnTo>
                  <a:lnTo>
                    <a:pt x="13847" y="6569"/>
                  </a:lnTo>
                  <a:lnTo>
                    <a:pt x="13927" y="6551"/>
                  </a:lnTo>
                  <a:lnTo>
                    <a:pt x="14006" y="6534"/>
                  </a:lnTo>
                  <a:lnTo>
                    <a:pt x="14086" y="6517"/>
                  </a:lnTo>
                  <a:lnTo>
                    <a:pt x="14166" y="6500"/>
                  </a:lnTo>
                  <a:lnTo>
                    <a:pt x="14245" y="6484"/>
                  </a:lnTo>
                  <a:lnTo>
                    <a:pt x="14325" y="6469"/>
                  </a:lnTo>
                  <a:lnTo>
                    <a:pt x="14406" y="6457"/>
                  </a:lnTo>
                  <a:lnTo>
                    <a:pt x="14447" y="6451"/>
                  </a:lnTo>
                  <a:lnTo>
                    <a:pt x="14488" y="6446"/>
                  </a:lnTo>
                  <a:lnTo>
                    <a:pt x="14529" y="6441"/>
                  </a:lnTo>
                  <a:lnTo>
                    <a:pt x="14570" y="6437"/>
                  </a:lnTo>
                  <a:lnTo>
                    <a:pt x="14611" y="6434"/>
                  </a:lnTo>
                  <a:lnTo>
                    <a:pt x="14654" y="6431"/>
                  </a:lnTo>
                  <a:lnTo>
                    <a:pt x="14696" y="6429"/>
                  </a:lnTo>
                  <a:lnTo>
                    <a:pt x="14738" y="6429"/>
                  </a:lnTo>
                  <a:lnTo>
                    <a:pt x="14781" y="6428"/>
                  </a:lnTo>
                  <a:lnTo>
                    <a:pt x="14824" y="6429"/>
                  </a:lnTo>
                  <a:lnTo>
                    <a:pt x="14868" y="6431"/>
                  </a:lnTo>
                  <a:lnTo>
                    <a:pt x="14912" y="6434"/>
                  </a:lnTo>
                  <a:lnTo>
                    <a:pt x="14919" y="6445"/>
                  </a:lnTo>
                  <a:lnTo>
                    <a:pt x="14925" y="6454"/>
                  </a:lnTo>
                  <a:lnTo>
                    <a:pt x="14934" y="6462"/>
                  </a:lnTo>
                  <a:lnTo>
                    <a:pt x="14941" y="6470"/>
                  </a:lnTo>
                  <a:lnTo>
                    <a:pt x="14956" y="6485"/>
                  </a:lnTo>
                  <a:lnTo>
                    <a:pt x="14973" y="6497"/>
                  </a:lnTo>
                  <a:lnTo>
                    <a:pt x="14989" y="6507"/>
                  </a:lnTo>
                  <a:lnTo>
                    <a:pt x="15007" y="6517"/>
                  </a:lnTo>
                  <a:lnTo>
                    <a:pt x="15025" y="6524"/>
                  </a:lnTo>
                  <a:lnTo>
                    <a:pt x="15044" y="6529"/>
                  </a:lnTo>
                  <a:lnTo>
                    <a:pt x="15062" y="6534"/>
                  </a:lnTo>
                  <a:lnTo>
                    <a:pt x="15082" y="6537"/>
                  </a:lnTo>
                  <a:lnTo>
                    <a:pt x="15101" y="6539"/>
                  </a:lnTo>
                  <a:lnTo>
                    <a:pt x="15121" y="6541"/>
                  </a:lnTo>
                  <a:lnTo>
                    <a:pt x="15161" y="6542"/>
                  </a:lnTo>
                  <a:lnTo>
                    <a:pt x="15202" y="6543"/>
                  </a:lnTo>
                  <a:lnTo>
                    <a:pt x="15208" y="6539"/>
                  </a:lnTo>
                  <a:lnTo>
                    <a:pt x="15215" y="6535"/>
                  </a:lnTo>
                  <a:lnTo>
                    <a:pt x="15220" y="6531"/>
                  </a:lnTo>
                  <a:lnTo>
                    <a:pt x="15225" y="6527"/>
                  </a:lnTo>
                  <a:lnTo>
                    <a:pt x="15233" y="6517"/>
                  </a:lnTo>
                  <a:lnTo>
                    <a:pt x="15240" y="6505"/>
                  </a:lnTo>
                  <a:lnTo>
                    <a:pt x="15251" y="6483"/>
                  </a:lnTo>
                  <a:lnTo>
                    <a:pt x="15261" y="6461"/>
                  </a:lnTo>
                  <a:lnTo>
                    <a:pt x="15266" y="6452"/>
                  </a:lnTo>
                  <a:lnTo>
                    <a:pt x="15272" y="6444"/>
                  </a:lnTo>
                  <a:lnTo>
                    <a:pt x="15276" y="6439"/>
                  </a:lnTo>
                  <a:lnTo>
                    <a:pt x="15280" y="6436"/>
                  </a:lnTo>
                  <a:lnTo>
                    <a:pt x="15284" y="6433"/>
                  </a:lnTo>
                  <a:lnTo>
                    <a:pt x="15289" y="6431"/>
                  </a:lnTo>
                  <a:lnTo>
                    <a:pt x="15294" y="6429"/>
                  </a:lnTo>
                  <a:lnTo>
                    <a:pt x="15299" y="6428"/>
                  </a:lnTo>
                  <a:lnTo>
                    <a:pt x="15306" y="6427"/>
                  </a:lnTo>
                  <a:lnTo>
                    <a:pt x="15312" y="6427"/>
                  </a:lnTo>
                  <a:lnTo>
                    <a:pt x="15320" y="6428"/>
                  </a:lnTo>
                  <a:lnTo>
                    <a:pt x="15328" y="6429"/>
                  </a:lnTo>
                  <a:lnTo>
                    <a:pt x="15337" y="6431"/>
                  </a:lnTo>
                  <a:lnTo>
                    <a:pt x="15347" y="6434"/>
                  </a:lnTo>
                  <a:lnTo>
                    <a:pt x="15165" y="57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13830" y="3796030"/>
            <a:ext cx="1672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信息学</a:t>
            </a:r>
            <a:r>
              <a:rPr lang="zh-CN" altLang="en-US" sz="200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lang="zh-CN" altLang="en-US" sz="200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6"/>
          <p:cNvSpPr>
            <a:spLocks noChangeArrowheads="1"/>
          </p:cNvSpPr>
          <p:nvPr/>
        </p:nvSpPr>
        <p:spPr bwMode="auto">
          <a:xfrm>
            <a:off x="525794" y="1956195"/>
            <a:ext cx="7978747" cy="89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学生管理</a:t>
            </a:r>
            <a:r>
              <a:rPr lang="zh-CN" altLang="en-US" sz="5400" b="1" spc="3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系统</a:t>
            </a:r>
            <a:endParaRPr lang="zh-CN" altLang="en-US" sz="5400" b="1" spc="300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pic>
        <p:nvPicPr>
          <p:cNvPr id="2" name="图片 1" descr="t013f9c89155fe79f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831215"/>
            <a:ext cx="1163955" cy="116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84709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360805"/>
            <a:ext cx="5859145" cy="3733800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2123440" y="1491615"/>
            <a:ext cx="720090" cy="1296035"/>
          </a:xfrm>
          <a:prstGeom prst="rightBrace">
            <a:avLst/>
          </a:prstGeom>
          <a:ln>
            <a:solidFill>
              <a:srgbClr val="6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20060" y="1824355"/>
            <a:ext cx="314071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rgbClr val="604A7B"/>
                </a:solidFill>
              </a:rPr>
              <a:t>isset</a:t>
            </a:r>
            <a:r>
              <a:rPr lang="zh-CN" altLang="en-US" sz="1400">
                <a:solidFill>
                  <a:srgbClr val="604A7B"/>
                </a:solidFill>
              </a:rPr>
              <a:t>（</a:t>
            </a:r>
            <a:r>
              <a:rPr lang="en-US" altLang="zh-CN" sz="1400">
                <a:solidFill>
                  <a:srgbClr val="604A7B"/>
                </a:solidFill>
              </a:rPr>
              <a:t>$_post[]</a:t>
            </a:r>
            <a:r>
              <a:rPr lang="zh-CN" altLang="en-US" sz="1400">
                <a:solidFill>
                  <a:srgbClr val="604A7B"/>
                </a:solidFill>
              </a:rPr>
              <a:t>），如果数据存在就，</a:t>
            </a:r>
            <a:endParaRPr lang="zh-CN" altLang="en-US" sz="1400">
              <a:solidFill>
                <a:srgbClr val="604A7B"/>
              </a:solidFill>
            </a:endParaRPr>
          </a:p>
          <a:p>
            <a:r>
              <a:rPr lang="zh-CN" altLang="en-US" sz="1400">
                <a:solidFill>
                  <a:srgbClr val="604A7B"/>
                </a:solidFill>
              </a:rPr>
              <a:t>进行插入，再次之前会</a:t>
            </a:r>
            <a:r>
              <a:rPr lang="en-US" altLang="zh-CN" sz="1400">
                <a:solidFill>
                  <a:srgbClr val="604A7B"/>
                </a:solidFill>
              </a:rPr>
              <a:t>$_post[],</a:t>
            </a:r>
            <a:r>
              <a:rPr lang="zh-CN" altLang="en-US" sz="1400">
                <a:solidFill>
                  <a:srgbClr val="604A7B"/>
                </a:solidFill>
              </a:rPr>
              <a:t>去</a:t>
            </a:r>
            <a:r>
              <a:rPr lang="zh-CN" altLang="en-US" sz="1400">
                <a:solidFill>
                  <a:srgbClr val="604A7B"/>
                </a:solidFill>
              </a:rPr>
              <a:t>获得</a:t>
            </a:r>
            <a:endParaRPr lang="zh-CN" altLang="en-US" sz="1400">
              <a:solidFill>
                <a:srgbClr val="604A7B"/>
              </a:solidFill>
            </a:endParaRPr>
          </a:p>
          <a:p>
            <a:r>
              <a:rPr lang="zh-CN" altLang="en-US" sz="1400">
                <a:solidFill>
                  <a:srgbClr val="604A7B"/>
                </a:solidFill>
              </a:rPr>
              <a:t>相应</a:t>
            </a:r>
            <a:r>
              <a:rPr lang="zh-CN" altLang="en-US" sz="1400">
                <a:solidFill>
                  <a:srgbClr val="604A7B"/>
                </a:solidFill>
              </a:rPr>
              <a:t>数据</a:t>
            </a:r>
            <a:endParaRPr lang="zh-CN" altLang="en-US" sz="1400">
              <a:solidFill>
                <a:srgbClr val="604A7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  <p:bldP spid="7" grpId="0" animBg="1"/>
      <p:bldP spid="7" grpId="1" animBg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100584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631315"/>
            <a:ext cx="6852920" cy="3171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100584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851660"/>
            <a:ext cx="6619875" cy="271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55015" y="1059180"/>
            <a:ext cx="100584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707515"/>
            <a:ext cx="6717665" cy="319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55015" y="1059180"/>
            <a:ext cx="116459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347470"/>
            <a:ext cx="7581900" cy="3503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1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55015" y="1059180"/>
            <a:ext cx="116459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635760"/>
            <a:ext cx="6709410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55015" y="1059180"/>
            <a:ext cx="116459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419225"/>
            <a:ext cx="7270750" cy="3484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707515"/>
            <a:ext cx="7698105" cy="2414270"/>
          </a:xfrm>
          <a:prstGeom prst="rect">
            <a:avLst/>
          </a:prstGeom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130873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923415"/>
            <a:ext cx="8602980" cy="1844040"/>
          </a:xfrm>
          <a:prstGeom prst="rect">
            <a:avLst/>
          </a:prstGeom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130873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383665"/>
            <a:ext cx="7360285" cy="3413125"/>
          </a:xfrm>
          <a:prstGeom prst="rect">
            <a:avLst/>
          </a:prstGeom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130873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>
            <a:off x="4902200" y="772795"/>
            <a:ext cx="458470" cy="386715"/>
          </a:xfrm>
          <a:custGeom>
            <a:avLst/>
            <a:gdLst>
              <a:gd name="connsiteX0" fmla="*/ 301824 w 1024400"/>
              <a:gd name="connsiteY0" fmla="*/ 0 h 914402"/>
              <a:gd name="connsiteX1" fmla="*/ 722014 w 1024400"/>
              <a:gd name="connsiteY1" fmla="*/ 0 h 914402"/>
              <a:gd name="connsiteX2" fmla="*/ 803051 w 1024400"/>
              <a:gd name="connsiteY2" fmla="*/ 46546 h 914402"/>
              <a:gd name="connsiteX3" fmla="*/ 1013145 w 1024400"/>
              <a:gd name="connsiteY3" fmla="*/ 410655 h 914402"/>
              <a:gd name="connsiteX4" fmla="*/ 1013145 w 1024400"/>
              <a:gd name="connsiteY4" fmla="*/ 503747 h 914402"/>
              <a:gd name="connsiteX5" fmla="*/ 803051 w 1024400"/>
              <a:gd name="connsiteY5" fmla="*/ 867856 h 914402"/>
              <a:gd name="connsiteX6" fmla="*/ 722014 w 1024400"/>
              <a:gd name="connsiteY6" fmla="*/ 914402 h 914402"/>
              <a:gd name="connsiteX7" fmla="*/ 301824 w 1024400"/>
              <a:gd name="connsiteY7" fmla="*/ 914402 h 914402"/>
              <a:gd name="connsiteX8" fmla="*/ 220787 w 1024400"/>
              <a:gd name="connsiteY8" fmla="*/ 867856 h 914402"/>
              <a:gd name="connsiteX9" fmla="*/ 10692 w 1024400"/>
              <a:gd name="connsiteY9" fmla="*/ 503747 h 914402"/>
              <a:gd name="connsiteX10" fmla="*/ 0 w 1024400"/>
              <a:gd name="connsiteY10" fmla="*/ 457201 h 914402"/>
              <a:gd name="connsiteX11" fmla="*/ 10692 w 1024400"/>
              <a:gd name="connsiteY11" fmla="*/ 410655 h 914402"/>
              <a:gd name="connsiteX12" fmla="*/ 220787 w 1024400"/>
              <a:gd name="connsiteY12" fmla="*/ 46546 h 914402"/>
              <a:gd name="connsiteX13" fmla="*/ 301824 w 1024400"/>
              <a:gd name="connsiteY13" fmla="*/ 0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4400" h="914402">
                <a:moveTo>
                  <a:pt x="301824" y="0"/>
                </a:moveTo>
                <a:cubicBezTo>
                  <a:pt x="722014" y="0"/>
                  <a:pt x="722014" y="0"/>
                  <a:pt x="722014" y="0"/>
                </a:cubicBezTo>
                <a:cubicBezTo>
                  <a:pt x="752028" y="0"/>
                  <a:pt x="788044" y="21020"/>
                  <a:pt x="803051" y="46546"/>
                </a:cubicBezTo>
                <a:cubicBezTo>
                  <a:pt x="1013145" y="410655"/>
                  <a:pt x="1013145" y="410655"/>
                  <a:pt x="1013145" y="410655"/>
                </a:cubicBezTo>
                <a:cubicBezTo>
                  <a:pt x="1028152" y="436180"/>
                  <a:pt x="1028152" y="478222"/>
                  <a:pt x="1013145" y="503747"/>
                </a:cubicBezTo>
                <a:cubicBezTo>
                  <a:pt x="803051" y="867856"/>
                  <a:pt x="803051" y="867856"/>
                  <a:pt x="803051" y="867856"/>
                </a:cubicBezTo>
                <a:cubicBezTo>
                  <a:pt x="788044" y="893381"/>
                  <a:pt x="752028" y="914402"/>
                  <a:pt x="722014" y="914402"/>
                </a:cubicBezTo>
                <a:lnTo>
                  <a:pt x="301824" y="914402"/>
                </a:lnTo>
                <a:cubicBezTo>
                  <a:pt x="272561" y="914402"/>
                  <a:pt x="235794" y="893381"/>
                  <a:pt x="220787" y="867856"/>
                </a:cubicBezTo>
                <a:cubicBezTo>
                  <a:pt x="10692" y="503747"/>
                  <a:pt x="10692" y="503747"/>
                  <a:pt x="10692" y="503747"/>
                </a:cubicBezTo>
                <a:cubicBezTo>
                  <a:pt x="3565" y="490984"/>
                  <a:pt x="0" y="474093"/>
                  <a:pt x="0" y="457201"/>
                </a:cubicBezTo>
                <a:cubicBezTo>
                  <a:pt x="0" y="440310"/>
                  <a:pt x="3565" y="423417"/>
                  <a:pt x="10692" y="410655"/>
                </a:cubicBezTo>
                <a:cubicBezTo>
                  <a:pt x="220787" y="46546"/>
                  <a:pt x="220787" y="46546"/>
                  <a:pt x="220787" y="46546"/>
                </a:cubicBezTo>
                <a:cubicBezTo>
                  <a:pt x="235794" y="21020"/>
                  <a:pt x="272561" y="0"/>
                  <a:pt x="30182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</a:rPr>
              <a:t>01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02200" y="2211705"/>
            <a:ext cx="458470" cy="386715"/>
          </a:xfrm>
          <a:custGeom>
            <a:avLst/>
            <a:gdLst>
              <a:gd name="connsiteX0" fmla="*/ 301824 w 1024400"/>
              <a:gd name="connsiteY0" fmla="*/ 0 h 914402"/>
              <a:gd name="connsiteX1" fmla="*/ 722014 w 1024400"/>
              <a:gd name="connsiteY1" fmla="*/ 0 h 914402"/>
              <a:gd name="connsiteX2" fmla="*/ 803051 w 1024400"/>
              <a:gd name="connsiteY2" fmla="*/ 46546 h 914402"/>
              <a:gd name="connsiteX3" fmla="*/ 1013145 w 1024400"/>
              <a:gd name="connsiteY3" fmla="*/ 410655 h 914402"/>
              <a:gd name="connsiteX4" fmla="*/ 1013145 w 1024400"/>
              <a:gd name="connsiteY4" fmla="*/ 503747 h 914402"/>
              <a:gd name="connsiteX5" fmla="*/ 803051 w 1024400"/>
              <a:gd name="connsiteY5" fmla="*/ 867856 h 914402"/>
              <a:gd name="connsiteX6" fmla="*/ 722014 w 1024400"/>
              <a:gd name="connsiteY6" fmla="*/ 914402 h 914402"/>
              <a:gd name="connsiteX7" fmla="*/ 301824 w 1024400"/>
              <a:gd name="connsiteY7" fmla="*/ 914402 h 914402"/>
              <a:gd name="connsiteX8" fmla="*/ 220787 w 1024400"/>
              <a:gd name="connsiteY8" fmla="*/ 867856 h 914402"/>
              <a:gd name="connsiteX9" fmla="*/ 10692 w 1024400"/>
              <a:gd name="connsiteY9" fmla="*/ 503747 h 914402"/>
              <a:gd name="connsiteX10" fmla="*/ 0 w 1024400"/>
              <a:gd name="connsiteY10" fmla="*/ 457201 h 914402"/>
              <a:gd name="connsiteX11" fmla="*/ 10692 w 1024400"/>
              <a:gd name="connsiteY11" fmla="*/ 410655 h 914402"/>
              <a:gd name="connsiteX12" fmla="*/ 220787 w 1024400"/>
              <a:gd name="connsiteY12" fmla="*/ 46546 h 914402"/>
              <a:gd name="connsiteX13" fmla="*/ 301824 w 1024400"/>
              <a:gd name="connsiteY13" fmla="*/ 0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4400" h="914402">
                <a:moveTo>
                  <a:pt x="301824" y="0"/>
                </a:moveTo>
                <a:cubicBezTo>
                  <a:pt x="722014" y="0"/>
                  <a:pt x="722014" y="0"/>
                  <a:pt x="722014" y="0"/>
                </a:cubicBezTo>
                <a:cubicBezTo>
                  <a:pt x="752028" y="0"/>
                  <a:pt x="788044" y="21020"/>
                  <a:pt x="803051" y="46546"/>
                </a:cubicBezTo>
                <a:cubicBezTo>
                  <a:pt x="1013145" y="410655"/>
                  <a:pt x="1013145" y="410655"/>
                  <a:pt x="1013145" y="410655"/>
                </a:cubicBezTo>
                <a:cubicBezTo>
                  <a:pt x="1028152" y="436180"/>
                  <a:pt x="1028152" y="478222"/>
                  <a:pt x="1013145" y="503747"/>
                </a:cubicBezTo>
                <a:cubicBezTo>
                  <a:pt x="803051" y="867856"/>
                  <a:pt x="803051" y="867856"/>
                  <a:pt x="803051" y="867856"/>
                </a:cubicBezTo>
                <a:cubicBezTo>
                  <a:pt x="788044" y="893381"/>
                  <a:pt x="752028" y="914402"/>
                  <a:pt x="722014" y="914402"/>
                </a:cubicBezTo>
                <a:lnTo>
                  <a:pt x="301824" y="914402"/>
                </a:lnTo>
                <a:cubicBezTo>
                  <a:pt x="272561" y="914402"/>
                  <a:pt x="235794" y="893381"/>
                  <a:pt x="220787" y="867856"/>
                </a:cubicBezTo>
                <a:cubicBezTo>
                  <a:pt x="10692" y="503747"/>
                  <a:pt x="10692" y="503747"/>
                  <a:pt x="10692" y="503747"/>
                </a:cubicBezTo>
                <a:cubicBezTo>
                  <a:pt x="3565" y="490984"/>
                  <a:pt x="0" y="474093"/>
                  <a:pt x="0" y="457201"/>
                </a:cubicBezTo>
                <a:cubicBezTo>
                  <a:pt x="0" y="440310"/>
                  <a:pt x="3565" y="423417"/>
                  <a:pt x="10692" y="410655"/>
                </a:cubicBezTo>
                <a:cubicBezTo>
                  <a:pt x="220787" y="46546"/>
                  <a:pt x="220787" y="46546"/>
                  <a:pt x="220787" y="46546"/>
                </a:cubicBezTo>
                <a:cubicBezTo>
                  <a:pt x="235794" y="21020"/>
                  <a:pt x="272561" y="0"/>
                  <a:pt x="30182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</a:rPr>
              <a:t>02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4902200" y="3579495"/>
            <a:ext cx="458470" cy="386715"/>
          </a:xfrm>
          <a:custGeom>
            <a:avLst/>
            <a:gdLst>
              <a:gd name="connsiteX0" fmla="*/ 301824 w 1024400"/>
              <a:gd name="connsiteY0" fmla="*/ 0 h 914402"/>
              <a:gd name="connsiteX1" fmla="*/ 722014 w 1024400"/>
              <a:gd name="connsiteY1" fmla="*/ 0 h 914402"/>
              <a:gd name="connsiteX2" fmla="*/ 803051 w 1024400"/>
              <a:gd name="connsiteY2" fmla="*/ 46546 h 914402"/>
              <a:gd name="connsiteX3" fmla="*/ 1013145 w 1024400"/>
              <a:gd name="connsiteY3" fmla="*/ 410655 h 914402"/>
              <a:gd name="connsiteX4" fmla="*/ 1013145 w 1024400"/>
              <a:gd name="connsiteY4" fmla="*/ 503747 h 914402"/>
              <a:gd name="connsiteX5" fmla="*/ 803051 w 1024400"/>
              <a:gd name="connsiteY5" fmla="*/ 867856 h 914402"/>
              <a:gd name="connsiteX6" fmla="*/ 722014 w 1024400"/>
              <a:gd name="connsiteY6" fmla="*/ 914402 h 914402"/>
              <a:gd name="connsiteX7" fmla="*/ 301824 w 1024400"/>
              <a:gd name="connsiteY7" fmla="*/ 914402 h 914402"/>
              <a:gd name="connsiteX8" fmla="*/ 220787 w 1024400"/>
              <a:gd name="connsiteY8" fmla="*/ 867856 h 914402"/>
              <a:gd name="connsiteX9" fmla="*/ 10692 w 1024400"/>
              <a:gd name="connsiteY9" fmla="*/ 503747 h 914402"/>
              <a:gd name="connsiteX10" fmla="*/ 0 w 1024400"/>
              <a:gd name="connsiteY10" fmla="*/ 457201 h 914402"/>
              <a:gd name="connsiteX11" fmla="*/ 10692 w 1024400"/>
              <a:gd name="connsiteY11" fmla="*/ 410655 h 914402"/>
              <a:gd name="connsiteX12" fmla="*/ 220787 w 1024400"/>
              <a:gd name="connsiteY12" fmla="*/ 46546 h 914402"/>
              <a:gd name="connsiteX13" fmla="*/ 301824 w 1024400"/>
              <a:gd name="connsiteY13" fmla="*/ 0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4400" h="914402">
                <a:moveTo>
                  <a:pt x="301824" y="0"/>
                </a:moveTo>
                <a:cubicBezTo>
                  <a:pt x="722014" y="0"/>
                  <a:pt x="722014" y="0"/>
                  <a:pt x="722014" y="0"/>
                </a:cubicBezTo>
                <a:cubicBezTo>
                  <a:pt x="752028" y="0"/>
                  <a:pt x="788044" y="21020"/>
                  <a:pt x="803051" y="46546"/>
                </a:cubicBezTo>
                <a:cubicBezTo>
                  <a:pt x="1013145" y="410655"/>
                  <a:pt x="1013145" y="410655"/>
                  <a:pt x="1013145" y="410655"/>
                </a:cubicBezTo>
                <a:cubicBezTo>
                  <a:pt x="1028152" y="436180"/>
                  <a:pt x="1028152" y="478222"/>
                  <a:pt x="1013145" y="503747"/>
                </a:cubicBezTo>
                <a:cubicBezTo>
                  <a:pt x="803051" y="867856"/>
                  <a:pt x="803051" y="867856"/>
                  <a:pt x="803051" y="867856"/>
                </a:cubicBezTo>
                <a:cubicBezTo>
                  <a:pt x="788044" y="893381"/>
                  <a:pt x="752028" y="914402"/>
                  <a:pt x="722014" y="914402"/>
                </a:cubicBezTo>
                <a:lnTo>
                  <a:pt x="301824" y="914402"/>
                </a:lnTo>
                <a:cubicBezTo>
                  <a:pt x="272561" y="914402"/>
                  <a:pt x="235794" y="893381"/>
                  <a:pt x="220787" y="867856"/>
                </a:cubicBezTo>
                <a:cubicBezTo>
                  <a:pt x="10692" y="503747"/>
                  <a:pt x="10692" y="503747"/>
                  <a:pt x="10692" y="503747"/>
                </a:cubicBezTo>
                <a:cubicBezTo>
                  <a:pt x="3565" y="490984"/>
                  <a:pt x="0" y="474093"/>
                  <a:pt x="0" y="457201"/>
                </a:cubicBezTo>
                <a:cubicBezTo>
                  <a:pt x="0" y="440310"/>
                  <a:pt x="3565" y="423417"/>
                  <a:pt x="10692" y="410655"/>
                </a:cubicBezTo>
                <a:cubicBezTo>
                  <a:pt x="220787" y="46546"/>
                  <a:pt x="220787" y="46546"/>
                  <a:pt x="220787" y="46546"/>
                </a:cubicBezTo>
                <a:cubicBezTo>
                  <a:pt x="235794" y="21020"/>
                  <a:pt x="272561" y="0"/>
                  <a:pt x="30182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</a:rPr>
              <a:t>03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5436870" y="772795"/>
            <a:ext cx="2613660" cy="386715"/>
          </a:xfrm>
          <a:custGeom>
            <a:avLst/>
            <a:gdLst>
              <a:gd name="connsiteX0" fmla="*/ 198320 w 4086223"/>
              <a:gd name="connsiteY0" fmla="*/ 0 h 600826"/>
              <a:gd name="connsiteX1" fmla="*/ 349254 w 4086223"/>
              <a:gd name="connsiteY1" fmla="*/ 0 h 600826"/>
              <a:gd name="connsiteX2" fmla="*/ 357937 w 4086223"/>
              <a:gd name="connsiteY2" fmla="*/ 0 h 600826"/>
              <a:gd name="connsiteX3" fmla="*/ 474414 w 4086223"/>
              <a:gd name="connsiteY3" fmla="*/ 0 h 600826"/>
              <a:gd name="connsiteX4" fmla="*/ 3611441 w 4086223"/>
              <a:gd name="connsiteY4" fmla="*/ 0 h 600826"/>
              <a:gd name="connsiteX5" fmla="*/ 3752336 w 4086223"/>
              <a:gd name="connsiteY5" fmla="*/ 0 h 600826"/>
              <a:gd name="connsiteX6" fmla="*/ 3771058 w 4086223"/>
              <a:gd name="connsiteY6" fmla="*/ 0 h 600826"/>
              <a:gd name="connsiteX7" fmla="*/ 3887535 w 4086223"/>
              <a:gd name="connsiteY7" fmla="*/ 0 h 600826"/>
              <a:gd name="connsiteX8" fmla="*/ 3940781 w 4086223"/>
              <a:gd name="connsiteY8" fmla="*/ 30584 h 600826"/>
              <a:gd name="connsiteX9" fmla="*/ 4078828 w 4086223"/>
              <a:gd name="connsiteY9" fmla="*/ 269829 h 600826"/>
              <a:gd name="connsiteX10" fmla="*/ 4078828 w 4086223"/>
              <a:gd name="connsiteY10" fmla="*/ 330997 h 600826"/>
              <a:gd name="connsiteX11" fmla="*/ 3940781 w 4086223"/>
              <a:gd name="connsiteY11" fmla="*/ 570242 h 600826"/>
              <a:gd name="connsiteX12" fmla="*/ 3887535 w 4086223"/>
              <a:gd name="connsiteY12" fmla="*/ 600826 h 600826"/>
              <a:gd name="connsiteX13" fmla="*/ 3752336 w 4086223"/>
              <a:gd name="connsiteY13" fmla="*/ 600826 h 600826"/>
              <a:gd name="connsiteX14" fmla="*/ 3611441 w 4086223"/>
              <a:gd name="connsiteY14" fmla="*/ 600826 h 600826"/>
              <a:gd name="connsiteX15" fmla="*/ 474414 w 4086223"/>
              <a:gd name="connsiteY15" fmla="*/ 600826 h 600826"/>
              <a:gd name="connsiteX16" fmla="*/ 349254 w 4086223"/>
              <a:gd name="connsiteY16" fmla="*/ 600826 h 600826"/>
              <a:gd name="connsiteX17" fmla="*/ 198320 w 4086223"/>
              <a:gd name="connsiteY17" fmla="*/ 600826 h 600826"/>
              <a:gd name="connsiteX18" fmla="*/ 145073 w 4086223"/>
              <a:gd name="connsiteY18" fmla="*/ 570242 h 600826"/>
              <a:gd name="connsiteX19" fmla="*/ 7026 w 4086223"/>
              <a:gd name="connsiteY19" fmla="*/ 330997 h 600826"/>
              <a:gd name="connsiteX20" fmla="*/ 0 w 4086223"/>
              <a:gd name="connsiteY20" fmla="*/ 300413 h 600826"/>
              <a:gd name="connsiteX21" fmla="*/ 7026 w 4086223"/>
              <a:gd name="connsiteY21" fmla="*/ 269829 h 600826"/>
              <a:gd name="connsiteX22" fmla="*/ 145073 w 4086223"/>
              <a:gd name="connsiteY22" fmla="*/ 30584 h 600826"/>
              <a:gd name="connsiteX23" fmla="*/ 198320 w 4086223"/>
              <a:gd name="connsiteY23" fmla="*/ 0 h 60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86223" h="600826">
                <a:moveTo>
                  <a:pt x="198320" y="0"/>
                </a:moveTo>
                <a:lnTo>
                  <a:pt x="349254" y="0"/>
                </a:lnTo>
                <a:lnTo>
                  <a:pt x="357937" y="0"/>
                </a:lnTo>
                <a:cubicBezTo>
                  <a:pt x="474414" y="0"/>
                  <a:pt x="474414" y="0"/>
                  <a:pt x="474414" y="0"/>
                </a:cubicBezTo>
                <a:lnTo>
                  <a:pt x="3611441" y="0"/>
                </a:lnTo>
                <a:lnTo>
                  <a:pt x="3752336" y="0"/>
                </a:lnTo>
                <a:lnTo>
                  <a:pt x="3771058" y="0"/>
                </a:lnTo>
                <a:cubicBezTo>
                  <a:pt x="3887535" y="0"/>
                  <a:pt x="3887535" y="0"/>
                  <a:pt x="3887535" y="0"/>
                </a:cubicBezTo>
                <a:cubicBezTo>
                  <a:pt x="3907256" y="0"/>
                  <a:pt x="3930921" y="13812"/>
                  <a:pt x="3940781" y="30584"/>
                </a:cubicBezTo>
                <a:cubicBezTo>
                  <a:pt x="4078828" y="269829"/>
                  <a:pt x="4078828" y="269829"/>
                  <a:pt x="4078828" y="269829"/>
                </a:cubicBezTo>
                <a:cubicBezTo>
                  <a:pt x="4088688" y="286601"/>
                  <a:pt x="4088688" y="314225"/>
                  <a:pt x="4078828" y="330997"/>
                </a:cubicBezTo>
                <a:cubicBezTo>
                  <a:pt x="3940781" y="570242"/>
                  <a:pt x="3940781" y="570242"/>
                  <a:pt x="3940781" y="570242"/>
                </a:cubicBezTo>
                <a:cubicBezTo>
                  <a:pt x="3930921" y="587014"/>
                  <a:pt x="3907256" y="600826"/>
                  <a:pt x="3887535" y="600826"/>
                </a:cubicBezTo>
                <a:lnTo>
                  <a:pt x="3752336" y="600826"/>
                </a:lnTo>
                <a:lnTo>
                  <a:pt x="3611441" y="600826"/>
                </a:lnTo>
                <a:lnTo>
                  <a:pt x="474414" y="600826"/>
                </a:lnTo>
                <a:lnTo>
                  <a:pt x="349254" y="600826"/>
                </a:lnTo>
                <a:lnTo>
                  <a:pt x="198320" y="600826"/>
                </a:lnTo>
                <a:cubicBezTo>
                  <a:pt x="179092" y="600826"/>
                  <a:pt x="154933" y="587014"/>
                  <a:pt x="145073" y="570242"/>
                </a:cubicBezTo>
                <a:cubicBezTo>
                  <a:pt x="7026" y="330997"/>
                  <a:pt x="7026" y="330997"/>
                  <a:pt x="7026" y="330997"/>
                </a:cubicBezTo>
                <a:cubicBezTo>
                  <a:pt x="2343" y="322611"/>
                  <a:pt x="0" y="311512"/>
                  <a:pt x="0" y="300413"/>
                </a:cubicBezTo>
                <a:cubicBezTo>
                  <a:pt x="0" y="289315"/>
                  <a:pt x="2343" y="278215"/>
                  <a:pt x="7026" y="269829"/>
                </a:cubicBezTo>
                <a:cubicBezTo>
                  <a:pt x="145073" y="30584"/>
                  <a:pt x="145073" y="30584"/>
                  <a:pt x="145073" y="30584"/>
                </a:cubicBezTo>
                <a:cubicBezTo>
                  <a:pt x="154933" y="13812"/>
                  <a:pt x="179092" y="0"/>
                  <a:pt x="19832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20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5436870" y="2211705"/>
            <a:ext cx="2613660" cy="386715"/>
          </a:xfrm>
          <a:custGeom>
            <a:avLst/>
            <a:gdLst>
              <a:gd name="connsiteX0" fmla="*/ 198320 w 4086223"/>
              <a:gd name="connsiteY0" fmla="*/ 0 h 600826"/>
              <a:gd name="connsiteX1" fmla="*/ 349254 w 4086223"/>
              <a:gd name="connsiteY1" fmla="*/ 0 h 600826"/>
              <a:gd name="connsiteX2" fmla="*/ 357937 w 4086223"/>
              <a:gd name="connsiteY2" fmla="*/ 0 h 600826"/>
              <a:gd name="connsiteX3" fmla="*/ 474414 w 4086223"/>
              <a:gd name="connsiteY3" fmla="*/ 0 h 600826"/>
              <a:gd name="connsiteX4" fmla="*/ 3611441 w 4086223"/>
              <a:gd name="connsiteY4" fmla="*/ 0 h 600826"/>
              <a:gd name="connsiteX5" fmla="*/ 3752336 w 4086223"/>
              <a:gd name="connsiteY5" fmla="*/ 0 h 600826"/>
              <a:gd name="connsiteX6" fmla="*/ 3771058 w 4086223"/>
              <a:gd name="connsiteY6" fmla="*/ 0 h 600826"/>
              <a:gd name="connsiteX7" fmla="*/ 3887535 w 4086223"/>
              <a:gd name="connsiteY7" fmla="*/ 0 h 600826"/>
              <a:gd name="connsiteX8" fmla="*/ 3940781 w 4086223"/>
              <a:gd name="connsiteY8" fmla="*/ 30584 h 600826"/>
              <a:gd name="connsiteX9" fmla="*/ 4078828 w 4086223"/>
              <a:gd name="connsiteY9" fmla="*/ 269829 h 600826"/>
              <a:gd name="connsiteX10" fmla="*/ 4078828 w 4086223"/>
              <a:gd name="connsiteY10" fmla="*/ 330997 h 600826"/>
              <a:gd name="connsiteX11" fmla="*/ 3940781 w 4086223"/>
              <a:gd name="connsiteY11" fmla="*/ 570242 h 600826"/>
              <a:gd name="connsiteX12" fmla="*/ 3887535 w 4086223"/>
              <a:gd name="connsiteY12" fmla="*/ 600826 h 600826"/>
              <a:gd name="connsiteX13" fmla="*/ 3752336 w 4086223"/>
              <a:gd name="connsiteY13" fmla="*/ 600826 h 600826"/>
              <a:gd name="connsiteX14" fmla="*/ 3611441 w 4086223"/>
              <a:gd name="connsiteY14" fmla="*/ 600826 h 600826"/>
              <a:gd name="connsiteX15" fmla="*/ 474414 w 4086223"/>
              <a:gd name="connsiteY15" fmla="*/ 600826 h 600826"/>
              <a:gd name="connsiteX16" fmla="*/ 349254 w 4086223"/>
              <a:gd name="connsiteY16" fmla="*/ 600826 h 600826"/>
              <a:gd name="connsiteX17" fmla="*/ 198320 w 4086223"/>
              <a:gd name="connsiteY17" fmla="*/ 600826 h 600826"/>
              <a:gd name="connsiteX18" fmla="*/ 145073 w 4086223"/>
              <a:gd name="connsiteY18" fmla="*/ 570242 h 600826"/>
              <a:gd name="connsiteX19" fmla="*/ 7026 w 4086223"/>
              <a:gd name="connsiteY19" fmla="*/ 330997 h 600826"/>
              <a:gd name="connsiteX20" fmla="*/ 0 w 4086223"/>
              <a:gd name="connsiteY20" fmla="*/ 300413 h 600826"/>
              <a:gd name="connsiteX21" fmla="*/ 7026 w 4086223"/>
              <a:gd name="connsiteY21" fmla="*/ 269829 h 600826"/>
              <a:gd name="connsiteX22" fmla="*/ 145073 w 4086223"/>
              <a:gd name="connsiteY22" fmla="*/ 30584 h 600826"/>
              <a:gd name="connsiteX23" fmla="*/ 198320 w 4086223"/>
              <a:gd name="connsiteY23" fmla="*/ 0 h 60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86223" h="600826">
                <a:moveTo>
                  <a:pt x="198320" y="0"/>
                </a:moveTo>
                <a:lnTo>
                  <a:pt x="349254" y="0"/>
                </a:lnTo>
                <a:lnTo>
                  <a:pt x="357937" y="0"/>
                </a:lnTo>
                <a:cubicBezTo>
                  <a:pt x="474414" y="0"/>
                  <a:pt x="474414" y="0"/>
                  <a:pt x="474414" y="0"/>
                </a:cubicBezTo>
                <a:lnTo>
                  <a:pt x="3611441" y="0"/>
                </a:lnTo>
                <a:lnTo>
                  <a:pt x="3752336" y="0"/>
                </a:lnTo>
                <a:lnTo>
                  <a:pt x="3771058" y="0"/>
                </a:lnTo>
                <a:cubicBezTo>
                  <a:pt x="3887535" y="0"/>
                  <a:pt x="3887535" y="0"/>
                  <a:pt x="3887535" y="0"/>
                </a:cubicBezTo>
                <a:cubicBezTo>
                  <a:pt x="3907256" y="0"/>
                  <a:pt x="3930921" y="13812"/>
                  <a:pt x="3940781" y="30584"/>
                </a:cubicBezTo>
                <a:cubicBezTo>
                  <a:pt x="4078828" y="269829"/>
                  <a:pt x="4078828" y="269829"/>
                  <a:pt x="4078828" y="269829"/>
                </a:cubicBezTo>
                <a:cubicBezTo>
                  <a:pt x="4088688" y="286601"/>
                  <a:pt x="4088688" y="314225"/>
                  <a:pt x="4078828" y="330997"/>
                </a:cubicBezTo>
                <a:cubicBezTo>
                  <a:pt x="3940781" y="570242"/>
                  <a:pt x="3940781" y="570242"/>
                  <a:pt x="3940781" y="570242"/>
                </a:cubicBezTo>
                <a:cubicBezTo>
                  <a:pt x="3930921" y="587014"/>
                  <a:pt x="3907256" y="600826"/>
                  <a:pt x="3887535" y="600826"/>
                </a:cubicBezTo>
                <a:lnTo>
                  <a:pt x="3752336" y="600826"/>
                </a:lnTo>
                <a:lnTo>
                  <a:pt x="3611441" y="600826"/>
                </a:lnTo>
                <a:lnTo>
                  <a:pt x="474414" y="600826"/>
                </a:lnTo>
                <a:lnTo>
                  <a:pt x="349254" y="600826"/>
                </a:lnTo>
                <a:lnTo>
                  <a:pt x="198320" y="600826"/>
                </a:lnTo>
                <a:cubicBezTo>
                  <a:pt x="179092" y="600826"/>
                  <a:pt x="154933" y="587014"/>
                  <a:pt x="145073" y="570242"/>
                </a:cubicBezTo>
                <a:cubicBezTo>
                  <a:pt x="7026" y="330997"/>
                  <a:pt x="7026" y="330997"/>
                  <a:pt x="7026" y="330997"/>
                </a:cubicBezTo>
                <a:cubicBezTo>
                  <a:pt x="2343" y="322611"/>
                  <a:pt x="0" y="311512"/>
                  <a:pt x="0" y="300413"/>
                </a:cubicBezTo>
                <a:cubicBezTo>
                  <a:pt x="0" y="289315"/>
                  <a:pt x="2343" y="278215"/>
                  <a:pt x="7026" y="269829"/>
                </a:cubicBezTo>
                <a:cubicBezTo>
                  <a:pt x="145073" y="30584"/>
                  <a:pt x="145073" y="30584"/>
                  <a:pt x="145073" y="30584"/>
                </a:cubicBezTo>
                <a:cubicBezTo>
                  <a:pt x="154933" y="13812"/>
                  <a:pt x="179092" y="0"/>
                  <a:pt x="19832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5436870" y="3579495"/>
            <a:ext cx="2613660" cy="386715"/>
          </a:xfrm>
          <a:custGeom>
            <a:avLst/>
            <a:gdLst>
              <a:gd name="connsiteX0" fmla="*/ 198320 w 4086223"/>
              <a:gd name="connsiteY0" fmla="*/ 0 h 600826"/>
              <a:gd name="connsiteX1" fmla="*/ 349254 w 4086223"/>
              <a:gd name="connsiteY1" fmla="*/ 0 h 600826"/>
              <a:gd name="connsiteX2" fmla="*/ 357937 w 4086223"/>
              <a:gd name="connsiteY2" fmla="*/ 0 h 600826"/>
              <a:gd name="connsiteX3" fmla="*/ 474414 w 4086223"/>
              <a:gd name="connsiteY3" fmla="*/ 0 h 600826"/>
              <a:gd name="connsiteX4" fmla="*/ 3611441 w 4086223"/>
              <a:gd name="connsiteY4" fmla="*/ 0 h 600826"/>
              <a:gd name="connsiteX5" fmla="*/ 3752336 w 4086223"/>
              <a:gd name="connsiteY5" fmla="*/ 0 h 600826"/>
              <a:gd name="connsiteX6" fmla="*/ 3771058 w 4086223"/>
              <a:gd name="connsiteY6" fmla="*/ 0 h 600826"/>
              <a:gd name="connsiteX7" fmla="*/ 3887535 w 4086223"/>
              <a:gd name="connsiteY7" fmla="*/ 0 h 600826"/>
              <a:gd name="connsiteX8" fmla="*/ 3940781 w 4086223"/>
              <a:gd name="connsiteY8" fmla="*/ 30584 h 600826"/>
              <a:gd name="connsiteX9" fmla="*/ 4078828 w 4086223"/>
              <a:gd name="connsiteY9" fmla="*/ 269829 h 600826"/>
              <a:gd name="connsiteX10" fmla="*/ 4078828 w 4086223"/>
              <a:gd name="connsiteY10" fmla="*/ 330997 h 600826"/>
              <a:gd name="connsiteX11" fmla="*/ 3940781 w 4086223"/>
              <a:gd name="connsiteY11" fmla="*/ 570242 h 600826"/>
              <a:gd name="connsiteX12" fmla="*/ 3887535 w 4086223"/>
              <a:gd name="connsiteY12" fmla="*/ 600826 h 600826"/>
              <a:gd name="connsiteX13" fmla="*/ 3752336 w 4086223"/>
              <a:gd name="connsiteY13" fmla="*/ 600826 h 600826"/>
              <a:gd name="connsiteX14" fmla="*/ 3611441 w 4086223"/>
              <a:gd name="connsiteY14" fmla="*/ 600826 h 600826"/>
              <a:gd name="connsiteX15" fmla="*/ 474414 w 4086223"/>
              <a:gd name="connsiteY15" fmla="*/ 600826 h 600826"/>
              <a:gd name="connsiteX16" fmla="*/ 349254 w 4086223"/>
              <a:gd name="connsiteY16" fmla="*/ 600826 h 600826"/>
              <a:gd name="connsiteX17" fmla="*/ 198320 w 4086223"/>
              <a:gd name="connsiteY17" fmla="*/ 600826 h 600826"/>
              <a:gd name="connsiteX18" fmla="*/ 145073 w 4086223"/>
              <a:gd name="connsiteY18" fmla="*/ 570242 h 600826"/>
              <a:gd name="connsiteX19" fmla="*/ 7026 w 4086223"/>
              <a:gd name="connsiteY19" fmla="*/ 330997 h 600826"/>
              <a:gd name="connsiteX20" fmla="*/ 0 w 4086223"/>
              <a:gd name="connsiteY20" fmla="*/ 300413 h 600826"/>
              <a:gd name="connsiteX21" fmla="*/ 7026 w 4086223"/>
              <a:gd name="connsiteY21" fmla="*/ 269829 h 600826"/>
              <a:gd name="connsiteX22" fmla="*/ 145073 w 4086223"/>
              <a:gd name="connsiteY22" fmla="*/ 30584 h 600826"/>
              <a:gd name="connsiteX23" fmla="*/ 198320 w 4086223"/>
              <a:gd name="connsiteY23" fmla="*/ 0 h 60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86223" h="600826">
                <a:moveTo>
                  <a:pt x="198320" y="0"/>
                </a:moveTo>
                <a:lnTo>
                  <a:pt x="349254" y="0"/>
                </a:lnTo>
                <a:lnTo>
                  <a:pt x="357937" y="0"/>
                </a:lnTo>
                <a:cubicBezTo>
                  <a:pt x="474414" y="0"/>
                  <a:pt x="474414" y="0"/>
                  <a:pt x="474414" y="0"/>
                </a:cubicBezTo>
                <a:lnTo>
                  <a:pt x="3611441" y="0"/>
                </a:lnTo>
                <a:lnTo>
                  <a:pt x="3752336" y="0"/>
                </a:lnTo>
                <a:lnTo>
                  <a:pt x="3771058" y="0"/>
                </a:lnTo>
                <a:cubicBezTo>
                  <a:pt x="3887535" y="0"/>
                  <a:pt x="3887535" y="0"/>
                  <a:pt x="3887535" y="0"/>
                </a:cubicBezTo>
                <a:cubicBezTo>
                  <a:pt x="3907256" y="0"/>
                  <a:pt x="3930921" y="13812"/>
                  <a:pt x="3940781" y="30584"/>
                </a:cubicBezTo>
                <a:cubicBezTo>
                  <a:pt x="4078828" y="269829"/>
                  <a:pt x="4078828" y="269829"/>
                  <a:pt x="4078828" y="269829"/>
                </a:cubicBezTo>
                <a:cubicBezTo>
                  <a:pt x="4088688" y="286601"/>
                  <a:pt x="4088688" y="314225"/>
                  <a:pt x="4078828" y="330997"/>
                </a:cubicBezTo>
                <a:cubicBezTo>
                  <a:pt x="3940781" y="570242"/>
                  <a:pt x="3940781" y="570242"/>
                  <a:pt x="3940781" y="570242"/>
                </a:cubicBezTo>
                <a:cubicBezTo>
                  <a:pt x="3930921" y="587014"/>
                  <a:pt x="3907256" y="600826"/>
                  <a:pt x="3887535" y="600826"/>
                </a:cubicBezTo>
                <a:lnTo>
                  <a:pt x="3752336" y="600826"/>
                </a:lnTo>
                <a:lnTo>
                  <a:pt x="3611441" y="600826"/>
                </a:lnTo>
                <a:lnTo>
                  <a:pt x="474414" y="600826"/>
                </a:lnTo>
                <a:lnTo>
                  <a:pt x="349254" y="600826"/>
                </a:lnTo>
                <a:lnTo>
                  <a:pt x="198320" y="600826"/>
                </a:lnTo>
                <a:cubicBezTo>
                  <a:pt x="179092" y="600826"/>
                  <a:pt x="154933" y="587014"/>
                  <a:pt x="145073" y="570242"/>
                </a:cubicBezTo>
                <a:cubicBezTo>
                  <a:pt x="7026" y="330997"/>
                  <a:pt x="7026" y="330997"/>
                  <a:pt x="7026" y="330997"/>
                </a:cubicBezTo>
                <a:cubicBezTo>
                  <a:pt x="2343" y="322611"/>
                  <a:pt x="0" y="311512"/>
                  <a:pt x="0" y="300413"/>
                </a:cubicBezTo>
                <a:cubicBezTo>
                  <a:pt x="0" y="289315"/>
                  <a:pt x="2343" y="278215"/>
                  <a:pt x="7026" y="269829"/>
                </a:cubicBezTo>
                <a:cubicBezTo>
                  <a:pt x="145073" y="30584"/>
                  <a:pt x="145073" y="30584"/>
                  <a:pt x="145073" y="30584"/>
                </a:cubicBezTo>
                <a:cubicBezTo>
                  <a:pt x="154933" y="13812"/>
                  <a:pt x="179092" y="0"/>
                  <a:pt x="19832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0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层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861695"/>
            <a:ext cx="1416685" cy="141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144335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491615"/>
            <a:ext cx="7680960" cy="288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2095500"/>
            <a:ext cx="8305800" cy="952500"/>
          </a:xfrm>
          <a:prstGeom prst="rect">
            <a:avLst/>
          </a:prstGeom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55015" y="1059180"/>
            <a:ext cx="144335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360805"/>
            <a:ext cx="6408420" cy="3070860"/>
          </a:xfrm>
          <a:prstGeom prst="rect">
            <a:avLst/>
          </a:prstGeom>
        </p:spPr>
      </p:pic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5015" y="1059180"/>
            <a:ext cx="164909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419225"/>
            <a:ext cx="3315335" cy="3586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445260"/>
            <a:ext cx="3006090" cy="3533775"/>
          </a:xfrm>
          <a:prstGeom prst="rect">
            <a:avLst/>
          </a:prstGeom>
        </p:spPr>
      </p:pic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5015" y="1059180"/>
            <a:ext cx="164909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73" y="51376"/>
            <a:ext cx="3025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491615"/>
            <a:ext cx="3905250" cy="3338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1491615"/>
            <a:ext cx="4448810" cy="3316605"/>
          </a:xfrm>
          <a:prstGeom prst="rect">
            <a:avLst/>
          </a:prstGeom>
        </p:spPr>
      </p:pic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5015" y="1059180"/>
            <a:ext cx="164909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" y="51376"/>
            <a:ext cx="2364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86677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82065"/>
            <a:ext cx="2201545" cy="1588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282065"/>
            <a:ext cx="2550795" cy="1599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1282065"/>
            <a:ext cx="3035935" cy="1577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10" y="227330"/>
            <a:ext cx="4065270" cy="1054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" y="3075305"/>
            <a:ext cx="2267585" cy="969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810" y="3075305"/>
            <a:ext cx="2550795" cy="1275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00" y="3075305"/>
            <a:ext cx="2762250" cy="182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" y="51376"/>
            <a:ext cx="2364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5015" y="1059180"/>
            <a:ext cx="161988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411480"/>
            <a:ext cx="2889885" cy="815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360805"/>
            <a:ext cx="2826385" cy="1492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966085"/>
            <a:ext cx="2930525" cy="1685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20" y="1360805"/>
            <a:ext cx="1868805" cy="15151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530" y="1360805"/>
            <a:ext cx="1963420" cy="15995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3003550"/>
            <a:ext cx="2211070" cy="1609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530" y="2966085"/>
            <a:ext cx="3002915" cy="1464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3989579" y="84461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44235" y="699921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99930" y="1707803"/>
              <a:ext cx="1051560" cy="34544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68212" y="67833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9" name="矩形 8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lstStyle/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 flipV="1">
            <a:off x="644235" y="1535779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5868212" y="1514189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2033905"/>
            <a:ext cx="4141470" cy="19881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033905"/>
            <a:ext cx="4173855" cy="198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7" grpId="0" bldLvl="0" animBg="1"/>
      <p:bldP spid="1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3989579" y="84461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44235" y="699921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18700" y="1729393"/>
              <a:ext cx="594360" cy="34544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24067" y="69992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9" name="矩形 8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lstStyle/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再次搜索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 flipV="1">
            <a:off x="644235" y="1535779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5724067" y="1535779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851660"/>
            <a:ext cx="3071495" cy="3067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427605"/>
            <a:ext cx="4608830" cy="218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7" grpId="0" bldLvl="0" animBg="1"/>
      <p:bldP spid="1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2565274" y="90684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491575" y="772946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18700" y="1729393"/>
              <a:ext cx="594360" cy="34544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91857" y="77167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9" name="矩形 8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lstStyle/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 flipV="1">
            <a:off x="3491575" y="160880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7091857" y="160753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1637" y="77167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13" name="矩形 12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flipV="1">
            <a:off x="251637" y="160753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65"/>
          <p:cNvSpPr>
            <a:spLocks noEditPoints="1"/>
          </p:cNvSpPr>
          <p:nvPr/>
        </p:nvSpPr>
        <p:spPr bwMode="auto">
          <a:xfrm>
            <a:off x="6083809" y="937961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11705"/>
            <a:ext cx="3147060" cy="15093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20" y="1972310"/>
            <a:ext cx="2251075" cy="22618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45" y="2211705"/>
            <a:ext cx="3258820" cy="1546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3757930"/>
            <a:ext cx="2578735" cy="133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7" grpId="0" bldLvl="0" animBg="1"/>
      <p:bldP spid="18" grpId="0" bldLvl="0" animBg="1"/>
      <p:bldP spid="15" grpId="0" bldLvl="0" animBg="1"/>
      <p:bldP spid="1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114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7620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708150"/>
            <a:ext cx="7078345" cy="276606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173937" y="1164942"/>
            <a:ext cx="1038084" cy="632448"/>
            <a:chOff x="5850396" y="1620687"/>
            <a:chExt cx="1615393" cy="632448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5850396" y="1620687"/>
              <a:ext cx="632448" cy="632448"/>
            </a:xfrm>
            <a:prstGeom prst="line">
              <a:avLst/>
            </a:prstGeom>
            <a:ln w="25400">
              <a:solidFill>
                <a:srgbClr val="604A7B"/>
              </a:solidFill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482844" y="1625858"/>
              <a:ext cx="982945" cy="0"/>
            </a:xfrm>
            <a:prstGeom prst="line">
              <a:avLst/>
            </a:prstGeom>
            <a:ln w="25400">
              <a:solidFill>
                <a:srgbClr val="604A7B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300470" y="105918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7030A0"/>
                </a:solidFill>
              </a:rPr>
              <a:t>数据库连接</a:t>
            </a:r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20" name="右大括号 19"/>
          <p:cNvSpPr/>
          <p:nvPr/>
        </p:nvSpPr>
        <p:spPr>
          <a:xfrm>
            <a:off x="3851910" y="2284095"/>
            <a:ext cx="792480" cy="287655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145" y="2244090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查询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右大括号 21"/>
          <p:cNvSpPr/>
          <p:nvPr/>
        </p:nvSpPr>
        <p:spPr>
          <a:xfrm>
            <a:off x="2700020" y="3004185"/>
            <a:ext cx="935990" cy="864235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58260" y="3220085"/>
            <a:ext cx="21151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使页标管理在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1~7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之间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68240" y="3557270"/>
            <a:ext cx="244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得到每一个页面的首一个元素序号，每一页面最多显示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个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右大括号 26"/>
          <p:cNvSpPr/>
          <p:nvPr/>
        </p:nvSpPr>
        <p:spPr>
          <a:xfrm>
            <a:off x="4284345" y="3868420"/>
            <a:ext cx="720090" cy="431800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  <p:bldP spid="18" grpId="0"/>
      <p:bldP spid="18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7" grpId="0" animBg="1"/>
      <p:bldP spid="27" grpId="1" animBg="1"/>
      <p:bldP spid="26" grpId="0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2565274" y="90684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483955" y="772946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18700" y="1729393"/>
              <a:ext cx="594360" cy="34544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91857" y="77167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9" name="矩形 8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lstStyle/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 flipV="1">
            <a:off x="3491575" y="160880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7091857" y="160753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1637" y="77167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13" name="矩形 12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删除之前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flipV="1">
            <a:off x="251637" y="160753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65"/>
          <p:cNvSpPr>
            <a:spLocks noEditPoints="1"/>
          </p:cNvSpPr>
          <p:nvPr/>
        </p:nvSpPr>
        <p:spPr bwMode="auto">
          <a:xfrm>
            <a:off x="6083809" y="937961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71115"/>
            <a:ext cx="2988310" cy="1426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2571115"/>
            <a:ext cx="3054985" cy="14528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35" y="2571115"/>
            <a:ext cx="2950845" cy="140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7" grpId="0" bldLvl="0" animBg="1"/>
      <p:bldP spid="18" grpId="0" bldLvl="0" animBg="1"/>
      <p:bldP spid="15" grpId="0" bldLvl="0" animBg="1"/>
      <p:bldP spid="1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2174114" y="1310071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8292" y="74881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13" name="矩形 12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54722" y="1707803"/>
              <a:ext cx="12801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管理员登入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flipV="1">
            <a:off x="158292" y="158467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65"/>
          <p:cNvSpPr>
            <a:spLocks noEditPoints="1"/>
          </p:cNvSpPr>
          <p:nvPr/>
        </p:nvSpPr>
        <p:spPr bwMode="auto">
          <a:xfrm>
            <a:off x="5918709" y="129800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1756410"/>
            <a:ext cx="1927860" cy="4724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40" y="699770"/>
            <a:ext cx="3312795" cy="1524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90" y="892810"/>
            <a:ext cx="2626360" cy="124142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58292" y="236235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26" name="矩形 25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183322" y="1707803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学生登入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 flipV="1">
            <a:off x="126542" y="3219164"/>
            <a:ext cx="1887166" cy="38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165"/>
          <p:cNvSpPr>
            <a:spLocks noEditPoints="1"/>
          </p:cNvSpPr>
          <p:nvPr/>
        </p:nvSpPr>
        <p:spPr bwMode="auto">
          <a:xfrm>
            <a:off x="2123314" y="2571816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Freeform 165"/>
          <p:cNvSpPr>
            <a:spLocks noEditPoints="1"/>
          </p:cNvSpPr>
          <p:nvPr/>
        </p:nvSpPr>
        <p:spPr bwMode="auto">
          <a:xfrm>
            <a:off x="5918074" y="2572451"/>
            <a:ext cx="330191" cy="406699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" y="3437890"/>
            <a:ext cx="2200275" cy="3905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190" y="2362200"/>
            <a:ext cx="3299460" cy="15690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285" y="2355850"/>
            <a:ext cx="2602230" cy="161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5" grpId="0" bldLvl="0" animBg="1"/>
      <p:bldP spid="16" grpId="0" bldLvl="0" animBg="1"/>
      <p:bldP spid="28" grpId="0" bldLvl="0" animBg="1"/>
      <p:bldP spid="29" grpId="0" bldLvl="0" animBg="1"/>
      <p:bldP spid="3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0" y="966490"/>
            <a:ext cx="9144000" cy="3744168"/>
          </a:xfrm>
          <a:prstGeom prst="rect">
            <a:avLst/>
          </a:prstGeom>
          <a:solidFill>
            <a:schemeClr val="accent4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en-US" sz="30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75487" y="2139206"/>
            <a:ext cx="37930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469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114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31877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895" y="1708150"/>
            <a:ext cx="7162800" cy="278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3000">
        <p:cut/>
      </p:transition>
    </mc:Choice>
    <mc:Fallback>
      <p:transition advClick="0" advTm="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114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491615"/>
            <a:ext cx="5253355" cy="3382645"/>
          </a:xfrm>
          <a:prstGeom prst="rect">
            <a:avLst/>
          </a:prstGeom>
        </p:spPr>
      </p:pic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55015" y="1059180"/>
            <a:ext cx="31877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76147" y="842997"/>
            <a:ext cx="1038084" cy="632448"/>
            <a:chOff x="5850396" y="1620687"/>
            <a:chExt cx="1615393" cy="632448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5850396" y="1620687"/>
              <a:ext cx="632448" cy="632448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482844" y="1625858"/>
              <a:ext cx="982945" cy="0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6156325" y="411480"/>
            <a:ext cx="28797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这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个地方都是，用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post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方式输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入信息，交给其它表处理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（</a:t>
            </a: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</a:rPr>
              <a:t>action=“xxx.php”</a:t>
            </a: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）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04210" y="2859405"/>
            <a:ext cx="17500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chemeClr val="accent4">
                    <a:lumMod val="75000"/>
                  </a:schemeClr>
                </a:solidFill>
                <a:uFillTx/>
              </a:rPr>
              <a:t>//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uFillTx/>
              </a:rPr>
              <a:t>这一页最多</a:t>
            </a:r>
            <a:r>
              <a:rPr lang="en-US" altLang="zh-CN" sz="1200">
                <a:solidFill>
                  <a:schemeClr val="accent4">
                    <a:lumMod val="75000"/>
                  </a:schemeClr>
                </a:solidFill>
                <a:uFillTx/>
              </a:rPr>
              <a:t>7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uFillTx/>
              </a:rPr>
              <a:t>个的信息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45212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419225"/>
            <a:ext cx="5544185" cy="3228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65" y="339090"/>
            <a:ext cx="5027295" cy="1068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79270"/>
            <a:ext cx="3237865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360805"/>
            <a:ext cx="6053455" cy="3407410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5015" y="1059180"/>
            <a:ext cx="58991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589915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419225"/>
            <a:ext cx="610743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91865" y="579120"/>
            <a:ext cx="57302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604A7B"/>
                </a:solidFill>
              </a:rPr>
              <a:t>数据库使用的是定义完整性约束，所以先在删除</a:t>
            </a:r>
            <a:r>
              <a:rPr lang="en-US" altLang="zh-CN" sz="1400">
                <a:solidFill>
                  <a:srgbClr val="604A7B"/>
                </a:solidFill>
              </a:rPr>
              <a:t>student</a:t>
            </a:r>
            <a:r>
              <a:rPr lang="zh-CN" altLang="en-US" sz="1400">
                <a:solidFill>
                  <a:srgbClr val="604A7B"/>
                </a:solidFill>
              </a:rPr>
              <a:t>表对应</a:t>
            </a:r>
            <a:r>
              <a:rPr lang="en-US" altLang="zh-CN" sz="1400">
                <a:solidFill>
                  <a:srgbClr val="604A7B"/>
                </a:solidFill>
              </a:rPr>
              <a:t>id</a:t>
            </a:r>
            <a:r>
              <a:rPr lang="zh-CN" altLang="en-US" sz="1400">
                <a:solidFill>
                  <a:srgbClr val="604A7B"/>
                </a:solidFill>
              </a:rPr>
              <a:t>数据</a:t>
            </a:r>
            <a:endParaRPr lang="zh-CN" altLang="en-US" sz="1400">
              <a:solidFill>
                <a:srgbClr val="604A7B"/>
              </a:solidFill>
            </a:endParaRPr>
          </a:p>
          <a:p>
            <a:r>
              <a:rPr lang="zh-CN" altLang="en-US" sz="1400">
                <a:solidFill>
                  <a:srgbClr val="604A7B"/>
                </a:solidFill>
              </a:rPr>
              <a:t>之前，要查询</a:t>
            </a:r>
            <a:r>
              <a:rPr lang="en-US" altLang="zh-CN" sz="1400">
                <a:solidFill>
                  <a:srgbClr val="604A7B"/>
                </a:solidFill>
              </a:rPr>
              <a:t>id</a:t>
            </a:r>
            <a:r>
              <a:rPr lang="zh-CN" altLang="en-US" sz="1400">
                <a:solidFill>
                  <a:srgbClr val="604A7B"/>
                </a:solidFill>
              </a:rPr>
              <a:t>对应</a:t>
            </a:r>
            <a:r>
              <a:rPr lang="en-US" altLang="zh-CN" sz="1400">
                <a:solidFill>
                  <a:srgbClr val="604A7B"/>
                </a:solidFill>
              </a:rPr>
              <a:t>sno</a:t>
            </a:r>
            <a:r>
              <a:rPr lang="zh-CN" altLang="en-US" sz="1400">
                <a:solidFill>
                  <a:srgbClr val="604A7B"/>
                </a:solidFill>
              </a:rPr>
              <a:t>信息，去删除相关联表的信息，达到数据的</a:t>
            </a:r>
            <a:r>
              <a:rPr lang="zh-CN" altLang="en-US" sz="1400">
                <a:solidFill>
                  <a:srgbClr val="604A7B"/>
                </a:solidFill>
              </a:rPr>
              <a:t>一致</a:t>
            </a:r>
            <a:endParaRPr lang="zh-CN" altLang="en-US" sz="1400">
              <a:solidFill>
                <a:srgbClr val="604A7B"/>
              </a:solidFill>
            </a:endParaRPr>
          </a:p>
          <a:p>
            <a:r>
              <a:rPr lang="zh-CN" altLang="en-US" sz="1400">
                <a:solidFill>
                  <a:srgbClr val="604A7B"/>
                </a:solidFill>
              </a:rPr>
              <a:t>性</a:t>
            </a:r>
            <a:endParaRPr lang="zh-CN" altLang="en-US" sz="1400">
              <a:solidFill>
                <a:srgbClr val="604A7B"/>
              </a:solidFill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3491865" y="1851660"/>
            <a:ext cx="143510" cy="576580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V="1">
            <a:off x="3635375" y="1203325"/>
            <a:ext cx="720090" cy="9366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  <p:bldP spid="11" grpId="0" animBg="1"/>
      <p:bldP spid="11" grpId="1" animBg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6931"/>
            <a:ext cx="2415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3216" y="699155"/>
            <a:ext cx="482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endParaRPr lang="zh-CN" altLang="en-US" sz="15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4971" y="1059008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5015" y="1059180"/>
            <a:ext cx="847090" cy="2228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itchFamily="2" charset="-122"/>
              <a:ea typeface="方正汉真广标简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491615"/>
            <a:ext cx="5775960" cy="2354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63620" y="1419225"/>
            <a:ext cx="3027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rgbClr val="604A7B"/>
                </a:solidFill>
              </a:rPr>
              <a:t>action=””,</a:t>
            </a:r>
            <a:r>
              <a:rPr lang="zh-CN" altLang="en-US" sz="1400">
                <a:solidFill>
                  <a:srgbClr val="604A7B"/>
                </a:solidFill>
              </a:rPr>
              <a:t>就是表中</a:t>
            </a:r>
            <a:r>
              <a:rPr lang="zh-CN" altLang="en-US" sz="1400">
                <a:solidFill>
                  <a:srgbClr val="604A7B"/>
                </a:solidFill>
              </a:rPr>
              <a:t>数据交给自己</a:t>
            </a:r>
            <a:r>
              <a:rPr lang="zh-CN" altLang="en-US" sz="1400">
                <a:solidFill>
                  <a:srgbClr val="604A7B"/>
                </a:solidFill>
              </a:rPr>
              <a:t>处理</a:t>
            </a:r>
            <a:endParaRPr lang="zh-CN" altLang="en-US" sz="1400">
              <a:solidFill>
                <a:srgbClr val="604A7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380,&quot;width&quot;:11280}"/>
</p:tagLst>
</file>

<file path=ppt/tags/tag2.xml><?xml version="1.0" encoding="utf-8"?>
<p:tagLst xmlns:p="http://schemas.openxmlformats.org/presentationml/2006/main">
  <p:tag name="COMMONDATA" val="eyJoZGlkIjoiMTQxNjRhYzJmNDY4OWEwZDJhNDRjYmU4YjJkYjY3MmYifQ=="/>
</p:tagLst>
</file>

<file path=ppt/theme/theme1.xml><?xml version="1.0" encoding="utf-8"?>
<a:theme xmlns:a="http://schemas.openxmlformats.org/drawingml/2006/main" name="www.kaka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0</TotalTime>
  <Words>603</Words>
  <Application>WPS 演示</Application>
  <PresentationFormat>全屏显示(16:9)</PresentationFormat>
  <Paragraphs>174</Paragraphs>
  <Slides>32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Segoe UI</vt:lpstr>
      <vt:lpstr>方正汉真广标简体</vt:lpstr>
      <vt:lpstr>Calibri</vt:lpstr>
      <vt:lpstr>Arial Unicode MS</vt:lpstr>
      <vt:lpstr>www.kakappt.com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卡卡办公</Company>
  <LinksUpToDate>false</LinksUpToDate>
  <SharedDoc>false</SharedDoc>
  <HyperlinksChanged>false</HyperlinksChanged>
  <AppVersion>14.0000</AppVersion>
  <Manager>卡卡办公</Manager>
  <HyperlinkBase>www.kakappt.com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蓝色沉稳大学生毕业论文答辩ppt模板</dc:title>
  <dc:creator>卡卡办公</dc:creator>
  <cp:keywords>蓝色沉稳大学生毕业论文答辩ppt模板</cp:keywords>
  <dc:description>卡卡办公</dc:description>
  <dc:subject>PPT模板</dc:subject>
  <cp:category>PPT模板</cp:category>
  <cp:lastModifiedBy>肖斯豪</cp:lastModifiedBy>
  <cp:revision>221</cp:revision>
  <dcterms:created xsi:type="dcterms:W3CDTF">2022-04-19T21:22:00Z</dcterms:created>
  <dcterms:modified xsi:type="dcterms:W3CDTF">2022-06-08T06:49:53Z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86E5A890957848DCB02D6891F59BFC6F</vt:lpwstr>
  </property>
  <property fmtid="{D5CDD505-2E9C-101B-9397-08002B2CF9AE}" pid="3" name="KSOProductBuildVer">
    <vt:lpwstr>2052-11.1.0.11744</vt:lpwstr>
  </property>
</Properties>
</file>